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1" r:id="rId6"/>
    <p:sldId id="262" r:id="rId7"/>
    <p:sldId id="266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E5712-5956-4E4B-A6BA-C89FC8519A70}" v="32" dt="2020-12-21T16:40:51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icconetti" userId="9fe632e943405ae7" providerId="LiveId" clId="{301E5712-5956-4E4B-A6BA-C89FC8519A70}"/>
    <pc:docChg chg="undo custSel mod addSld delSld modSld">
      <pc:chgData name="andrea cicconetti" userId="9fe632e943405ae7" providerId="LiveId" clId="{301E5712-5956-4E4B-A6BA-C89FC8519A70}" dt="2020-12-21T16:40:51.272" v="387"/>
      <pc:docMkLst>
        <pc:docMk/>
      </pc:docMkLst>
      <pc:sldChg chg="addSp delSp delDesignElem">
        <pc:chgData name="andrea cicconetti" userId="9fe632e943405ae7" providerId="LiveId" clId="{301E5712-5956-4E4B-A6BA-C89FC8519A70}" dt="2020-12-21T16:34:24.967" v="340"/>
        <pc:sldMkLst>
          <pc:docMk/>
          <pc:sldMk cId="3247415785" sldId="256"/>
        </pc:sldMkLst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47415785" sldId="256"/>
            <ac:spMk id="5" creationId="{0B3B9DBC-97CC-4A18-B4A6-66E240292269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47415785" sldId="256"/>
            <ac:spMk id="6" creationId="{F4492644-1D84-449E-94E4-5FC5C873D32E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47415785" sldId="256"/>
            <ac:spMk id="7" creationId="{94EE1A74-DEBF-434E-8B5E-7AB296ECBE08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47415785" sldId="256"/>
            <ac:spMk id="9" creationId="{8C7C4D4B-92D9-4FA4-A294-749E8574FF51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47415785" sldId="256"/>
            <ac:spMk id="11" creationId="{BADA3358-2A3F-41B0-A458-6FD1DB3AF9BB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47415785" sldId="256"/>
            <ac:spMk id="13" creationId="{E4737216-37B2-43AD-AB08-05BFCCEFC99E}"/>
          </ac:spMkLst>
        </pc:spChg>
      </pc:sldChg>
      <pc:sldChg chg="addSp delSp modSp mod modTransition delDesignElem">
        <pc:chgData name="andrea cicconetti" userId="9fe632e943405ae7" providerId="LiveId" clId="{301E5712-5956-4E4B-A6BA-C89FC8519A70}" dt="2020-12-21T16:34:24.967" v="340"/>
        <pc:sldMkLst>
          <pc:docMk/>
          <pc:sldMk cId="3298365990" sldId="257"/>
        </pc:sldMkLst>
        <pc:spChg chg="mod">
          <ac:chgData name="andrea cicconetti" userId="9fe632e943405ae7" providerId="LiveId" clId="{301E5712-5956-4E4B-A6BA-C89FC8519A70}" dt="2020-12-18T17:36:06.265" v="283" actId="113"/>
          <ac:spMkLst>
            <pc:docMk/>
            <pc:sldMk cId="3298365990" sldId="257"/>
            <ac:spMk id="3" creationId="{34B04DFE-679B-4F8D-A171-574BA3D8160E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98365990" sldId="257"/>
            <ac:spMk id="8" creationId="{3B854194-185D-494D-905C-7C7CB2E30F6E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298365990" sldId="257"/>
            <ac:spMk id="10" creationId="{B4F5FA0D-0104-4987-8241-EFF7C85B88DE}"/>
          </ac:spMkLst>
        </pc:spChg>
        <pc:picChg chg="add del">
          <ac:chgData name="andrea cicconetti" userId="9fe632e943405ae7" providerId="LiveId" clId="{301E5712-5956-4E4B-A6BA-C89FC8519A70}" dt="2020-12-21T16:34:24.967" v="340"/>
          <ac:picMkLst>
            <pc:docMk/>
            <pc:sldMk cId="3298365990" sldId="257"/>
            <ac:picMk id="12" creationId="{2897127E-6CEF-446C-BE87-93B7C46E49D1}"/>
          </ac:picMkLst>
        </pc:picChg>
      </pc:sldChg>
      <pc:sldChg chg="addSp delSp modSp mod modTransition delDesignElem">
        <pc:chgData name="andrea cicconetti" userId="9fe632e943405ae7" providerId="LiveId" clId="{301E5712-5956-4E4B-A6BA-C89FC8519A70}" dt="2020-12-21T16:34:24.967" v="340"/>
        <pc:sldMkLst>
          <pc:docMk/>
          <pc:sldMk cId="2905780438" sldId="260"/>
        </pc:sldMkLst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2905780438" sldId="260"/>
            <ac:spMk id="8" creationId="{B775CD93-9DF2-48CB-9F57-1BCA9A46C7FA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2905780438" sldId="260"/>
            <ac:spMk id="10" creationId="{6166C6D1-23AC-49C4-BA07-238E4E9F8CEB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2905780438" sldId="260"/>
            <ac:spMk id="12" creationId="{1C091803-41C2-48E0-9228-5148460C7479}"/>
          </ac:spMkLst>
        </pc:spChg>
        <pc:picChg chg="add del mod">
          <ac:chgData name="andrea cicconetti" userId="9fe632e943405ae7" providerId="LiveId" clId="{301E5712-5956-4E4B-A6BA-C89FC8519A70}" dt="2020-12-18T17:19:09.289" v="165" actId="478"/>
          <ac:picMkLst>
            <pc:docMk/>
            <pc:sldMk cId="2905780438" sldId="260"/>
            <ac:picMk id="14" creationId="{C75E464C-FC72-4EA3-95C9-2F0AEEA60752}"/>
          </ac:picMkLst>
        </pc:picChg>
        <pc:picChg chg="add del mod">
          <ac:chgData name="andrea cicconetti" userId="9fe632e943405ae7" providerId="LiveId" clId="{301E5712-5956-4E4B-A6BA-C89FC8519A70}" dt="2020-12-18T17:19:11.057" v="166" actId="478"/>
          <ac:picMkLst>
            <pc:docMk/>
            <pc:sldMk cId="2905780438" sldId="260"/>
            <ac:picMk id="15" creationId="{EFA3F001-4BF0-4A12-9662-5C50A01FD1CF}"/>
          </ac:picMkLst>
        </pc:picChg>
      </pc:sldChg>
      <pc:sldChg chg="addSp delSp modSp mod modTransition delDesignElem">
        <pc:chgData name="andrea cicconetti" userId="9fe632e943405ae7" providerId="LiveId" clId="{301E5712-5956-4E4B-A6BA-C89FC8519A70}" dt="2020-12-21T16:34:24.967" v="340"/>
        <pc:sldMkLst>
          <pc:docMk/>
          <pc:sldMk cId="354511776" sldId="261"/>
        </pc:sldMkLst>
        <pc:spChg chg="mod">
          <ac:chgData name="andrea cicconetti" userId="9fe632e943405ae7" providerId="LiveId" clId="{301E5712-5956-4E4B-A6BA-C89FC8519A70}" dt="2020-12-18T17:19:37.859" v="168" actId="2711"/>
          <ac:spMkLst>
            <pc:docMk/>
            <pc:sldMk cId="354511776" sldId="261"/>
            <ac:spMk id="2" creationId="{BB4DAC10-AE84-4659-ABDE-D6270B114691}"/>
          </ac:spMkLst>
        </pc:spChg>
        <pc:spChg chg="del">
          <ac:chgData name="andrea cicconetti" userId="9fe632e943405ae7" providerId="LiveId" clId="{301E5712-5956-4E4B-A6BA-C89FC8519A70}" dt="2020-12-18T17:19:30.490" v="167" actId="26606"/>
          <ac:spMkLst>
            <pc:docMk/>
            <pc:sldMk cId="354511776" sldId="261"/>
            <ac:spMk id="8" creationId="{4038CB10-1F5C-4D54-9DF7-12586DE5B007}"/>
          </ac:spMkLst>
        </pc:spChg>
        <pc:spChg chg="del">
          <ac:chgData name="andrea cicconetti" userId="9fe632e943405ae7" providerId="LiveId" clId="{301E5712-5956-4E4B-A6BA-C89FC8519A70}" dt="2020-12-18T17:19:30.490" v="167" actId="26606"/>
          <ac:spMkLst>
            <pc:docMk/>
            <pc:sldMk cId="354511776" sldId="261"/>
            <ac:spMk id="10" creationId="{73ED6512-6858-4552-B699-9A97FE9A4EA2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54511776" sldId="261"/>
            <ac:spMk id="15" creationId="{CDA1A2E9-63FE-408D-A803-8E306ECAB4B3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54511776" sldId="261"/>
            <ac:spMk id="17" creationId="{FBE9F90C-C163-435B-9A68-D15C92D1CF2B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354511776" sldId="261"/>
            <ac:spMk id="19" creationId="{1A882A9F-F4E9-4E23-8F0B-20B5DF42EAA9}"/>
          </ac:spMkLst>
        </pc:spChg>
        <pc:picChg chg="mod">
          <ac:chgData name="andrea cicconetti" userId="9fe632e943405ae7" providerId="LiveId" clId="{301E5712-5956-4E4B-A6BA-C89FC8519A70}" dt="2020-12-18T17:19:30.490" v="167" actId="26606"/>
          <ac:picMkLst>
            <pc:docMk/>
            <pc:sldMk cId="354511776" sldId="261"/>
            <ac:picMk id="4" creationId="{3017388A-26BD-4DDC-89DA-76F6488005B5}"/>
          </ac:picMkLst>
        </pc:picChg>
        <pc:picChg chg="mod">
          <ac:chgData name="andrea cicconetti" userId="9fe632e943405ae7" providerId="LiveId" clId="{301E5712-5956-4E4B-A6BA-C89FC8519A70}" dt="2020-12-18T17:19:42.223" v="169" actId="1076"/>
          <ac:picMkLst>
            <pc:docMk/>
            <pc:sldMk cId="354511776" sldId="261"/>
            <ac:picMk id="5" creationId="{B394D22C-DB38-4C9A-A5BF-FB7925954683}"/>
          </ac:picMkLst>
        </pc:picChg>
      </pc:sldChg>
      <pc:sldChg chg="addSp delSp modSp mod modTransition delDesignElem">
        <pc:chgData name="andrea cicconetti" userId="9fe632e943405ae7" providerId="LiveId" clId="{301E5712-5956-4E4B-A6BA-C89FC8519A70}" dt="2020-12-21T16:34:24.967" v="340"/>
        <pc:sldMkLst>
          <pc:docMk/>
          <pc:sldMk cId="27045753" sldId="262"/>
        </pc:sldMkLst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27045753" sldId="262"/>
            <ac:spMk id="8" creationId="{4038CB10-1F5C-4D54-9DF7-12586DE5B007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27045753" sldId="262"/>
            <ac:spMk id="10" creationId="{73ED6512-6858-4552-B699-9A97FE9A4EA2}"/>
          </ac:spMkLst>
        </pc:spChg>
        <pc:picChg chg="mod">
          <ac:chgData name="andrea cicconetti" userId="9fe632e943405ae7" providerId="LiveId" clId="{301E5712-5956-4E4B-A6BA-C89FC8519A70}" dt="2020-12-18T17:07:42.957" v="0" actId="14100"/>
          <ac:picMkLst>
            <pc:docMk/>
            <pc:sldMk cId="27045753" sldId="262"/>
            <ac:picMk id="9" creationId="{37F0107B-B33C-4F77-8D7E-9C801267102C}"/>
          </ac:picMkLst>
        </pc:picChg>
        <pc:picChg chg="add mod">
          <ac:chgData name="andrea cicconetti" userId="9fe632e943405ae7" providerId="LiveId" clId="{301E5712-5956-4E4B-A6BA-C89FC8519A70}" dt="2020-12-18T17:08:04.512" v="1"/>
          <ac:picMkLst>
            <pc:docMk/>
            <pc:sldMk cId="27045753" sldId="262"/>
            <ac:picMk id="11" creationId="{F2DDD9E0-C5D7-4D13-902B-74C74E11E405}"/>
          </ac:picMkLst>
        </pc:picChg>
      </pc:sldChg>
      <pc:sldChg chg="addSp delSp modSp new del mod setBg delDesignElem">
        <pc:chgData name="andrea cicconetti" userId="9fe632e943405ae7" providerId="LiveId" clId="{301E5712-5956-4E4B-A6BA-C89FC8519A70}" dt="2020-12-21T09:14:00.944" v="313" actId="47"/>
        <pc:sldMkLst>
          <pc:docMk/>
          <pc:sldMk cId="1350621648" sldId="263"/>
        </pc:sldMkLst>
        <pc:spChg chg="mod">
          <ac:chgData name="andrea cicconetti" userId="9fe632e943405ae7" providerId="LiveId" clId="{301E5712-5956-4E4B-A6BA-C89FC8519A70}" dt="2020-12-18T17:20:06.744" v="171" actId="2711"/>
          <ac:spMkLst>
            <pc:docMk/>
            <pc:sldMk cId="1350621648" sldId="263"/>
            <ac:spMk id="2" creationId="{10D837F3-2289-4788-9B2C-684E3B90E2E0}"/>
          </ac:spMkLst>
        </pc:spChg>
        <pc:spChg chg="del mod">
          <ac:chgData name="andrea cicconetti" userId="9fe632e943405ae7" providerId="LiveId" clId="{301E5712-5956-4E4B-A6BA-C89FC8519A70}" dt="2020-12-18T17:12:01.360" v="110" actId="3680"/>
          <ac:spMkLst>
            <pc:docMk/>
            <pc:sldMk cId="1350621648" sldId="263"/>
            <ac:spMk id="3" creationId="{25EE8725-E2DE-4102-81E0-C90780E9BA7D}"/>
          </ac:spMkLst>
        </pc:spChg>
        <pc:spChg chg="add del mod">
          <ac:chgData name="andrea cicconetti" userId="9fe632e943405ae7" providerId="LiveId" clId="{301E5712-5956-4E4B-A6BA-C89FC8519A70}" dt="2020-12-18T17:15:10.851" v="143" actId="478"/>
          <ac:spMkLst>
            <pc:docMk/>
            <pc:sldMk cId="1350621648" sldId="263"/>
            <ac:spMk id="6" creationId="{358AA0EB-E630-46CE-BDFF-9C199AE51DBA}"/>
          </ac:spMkLst>
        </pc:spChg>
        <pc:spChg chg="add del">
          <ac:chgData name="andrea cicconetti" userId="9fe632e943405ae7" providerId="LiveId" clId="{301E5712-5956-4E4B-A6BA-C89FC8519A70}" dt="2020-12-18T17:29:37.990" v="194"/>
          <ac:spMkLst>
            <pc:docMk/>
            <pc:sldMk cId="1350621648" sldId="263"/>
            <ac:spMk id="8" creationId="{B775CD93-9DF2-48CB-9F57-1BCA9A46C7FA}"/>
          </ac:spMkLst>
        </pc:spChg>
        <pc:spChg chg="add del">
          <ac:chgData name="andrea cicconetti" userId="9fe632e943405ae7" providerId="LiveId" clId="{301E5712-5956-4E4B-A6BA-C89FC8519A70}" dt="2020-12-18T17:29:37.990" v="194"/>
          <ac:spMkLst>
            <pc:docMk/>
            <pc:sldMk cId="1350621648" sldId="263"/>
            <ac:spMk id="10" creationId="{6166C6D1-23AC-49C4-BA07-238E4E9F8CEB}"/>
          </ac:spMkLst>
        </pc:spChg>
        <pc:spChg chg="add del">
          <ac:chgData name="andrea cicconetti" userId="9fe632e943405ae7" providerId="LiveId" clId="{301E5712-5956-4E4B-A6BA-C89FC8519A70}" dt="2020-12-18T17:29:37.990" v="194"/>
          <ac:spMkLst>
            <pc:docMk/>
            <pc:sldMk cId="1350621648" sldId="263"/>
            <ac:spMk id="12" creationId="{1C091803-41C2-48E0-9228-5148460C7479}"/>
          </ac:spMkLst>
        </pc:spChg>
        <pc:spChg chg="add mod">
          <ac:chgData name="andrea cicconetti" userId="9fe632e943405ae7" providerId="LiveId" clId="{301E5712-5956-4E4B-A6BA-C89FC8519A70}" dt="2020-12-18T17:37:29.549" v="312" actId="403"/>
          <ac:spMkLst>
            <pc:docMk/>
            <pc:sldMk cId="1350621648" sldId="263"/>
            <ac:spMk id="14" creationId="{0D3EC481-F879-4E44-A8E6-ED067CC385E5}"/>
          </ac:spMkLst>
        </pc:spChg>
        <pc:graphicFrameChg chg="add del mod ord modGraphic">
          <ac:chgData name="andrea cicconetti" userId="9fe632e943405ae7" providerId="LiveId" clId="{301E5712-5956-4E4B-A6BA-C89FC8519A70}" dt="2020-12-18T17:12:50.972" v="141" actId="478"/>
          <ac:graphicFrameMkLst>
            <pc:docMk/>
            <pc:sldMk cId="1350621648" sldId="263"/>
            <ac:graphicFrameMk id="4" creationId="{9BCAE8B6-5B35-475B-8900-B147578E1476}"/>
          </ac:graphicFrameMkLst>
        </pc:graphicFrameChg>
        <pc:picChg chg="add mod">
          <ac:chgData name="andrea cicconetti" userId="9fe632e943405ae7" providerId="LiveId" clId="{301E5712-5956-4E4B-A6BA-C89FC8519A70}" dt="2020-12-18T17:17:15.025" v="157" actId="14100"/>
          <ac:picMkLst>
            <pc:docMk/>
            <pc:sldMk cId="1350621648" sldId="263"/>
            <ac:picMk id="7" creationId="{D5665D75-EFCB-4D46-BA9F-140DABD34111}"/>
          </ac:picMkLst>
        </pc:picChg>
        <pc:picChg chg="add del mod">
          <ac:chgData name="andrea cicconetti" userId="9fe632e943405ae7" providerId="LiveId" clId="{301E5712-5956-4E4B-A6BA-C89FC8519A70}" dt="2020-12-18T17:16:45.922" v="152" actId="478"/>
          <ac:picMkLst>
            <pc:docMk/>
            <pc:sldMk cId="1350621648" sldId="263"/>
            <ac:picMk id="9" creationId="{AB96B01C-CC5C-40AF-8DAC-8ED780430536}"/>
          </ac:picMkLst>
        </pc:picChg>
        <pc:picChg chg="add mod">
          <ac:chgData name="andrea cicconetti" userId="9fe632e943405ae7" providerId="LiveId" clId="{301E5712-5956-4E4B-A6BA-C89FC8519A70}" dt="2020-12-18T17:16:37.339" v="149" actId="1076"/>
          <ac:picMkLst>
            <pc:docMk/>
            <pc:sldMk cId="1350621648" sldId="263"/>
            <ac:picMk id="11" creationId="{CDB3321B-95D7-4715-8E4E-E490E533C15C}"/>
          </ac:picMkLst>
        </pc:picChg>
        <pc:picChg chg="add mod">
          <ac:chgData name="andrea cicconetti" userId="9fe632e943405ae7" providerId="LiveId" clId="{301E5712-5956-4E4B-A6BA-C89FC8519A70}" dt="2020-12-18T17:17:17.768" v="158" actId="14100"/>
          <ac:picMkLst>
            <pc:docMk/>
            <pc:sldMk cId="1350621648" sldId="263"/>
            <ac:picMk id="13" creationId="{0FCC900A-1D81-4035-A621-C3BDC2E273D4}"/>
          </ac:picMkLst>
        </pc:picChg>
      </pc:sldChg>
      <pc:sldChg chg="addSp delSp modSp new mod modTransition setBg delDesignElem">
        <pc:chgData name="andrea cicconetti" userId="9fe632e943405ae7" providerId="LiveId" clId="{301E5712-5956-4E4B-A6BA-C89FC8519A70}" dt="2020-12-21T16:34:24.967" v="340"/>
        <pc:sldMkLst>
          <pc:docMk/>
          <pc:sldMk cId="563431263" sldId="264"/>
        </pc:sldMkLst>
        <pc:spChg chg="del">
          <ac:chgData name="andrea cicconetti" userId="9fe632e943405ae7" providerId="LiveId" clId="{301E5712-5956-4E4B-A6BA-C89FC8519A70}" dt="2020-12-18T17:28:20.426" v="173" actId="478"/>
          <ac:spMkLst>
            <pc:docMk/>
            <pc:sldMk cId="563431263" sldId="264"/>
            <ac:spMk id="2" creationId="{91E38731-E932-4E01-99B4-F5B503E734FF}"/>
          </ac:spMkLst>
        </pc:spChg>
        <pc:spChg chg="del">
          <ac:chgData name="andrea cicconetti" userId="9fe632e943405ae7" providerId="LiveId" clId="{301E5712-5956-4E4B-A6BA-C89FC8519A70}" dt="2020-12-18T17:28:33.066" v="174" actId="478"/>
          <ac:spMkLst>
            <pc:docMk/>
            <pc:sldMk cId="563431263" sldId="264"/>
            <ac:spMk id="3" creationId="{35280164-8273-48C4-AB6D-D005B429151B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563431263" sldId="264"/>
            <ac:spMk id="12" creationId="{A169D286-F4D7-4C8B-A6BD-D05384C7F1D8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563431263" sldId="264"/>
            <ac:spMk id="14" creationId="{39E8235E-135E-4261-8F54-2B316E493C42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563431263" sldId="264"/>
            <ac:spMk id="16" creationId="{D4ED8EC3-4D57-4620-93CE-4E6661F09A3E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563431263" sldId="264"/>
            <ac:spMk id="18" creationId="{83BCB34A-2F40-4F41-8488-A134C1C155B7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563431263" sldId="264"/>
            <ac:spMk id="20" creationId="{F78382DC-4207-465E-B379-1E16448AA222}"/>
          </ac:spMkLst>
        </pc:spChg>
        <pc:picChg chg="add mod ord">
          <ac:chgData name="andrea cicconetti" userId="9fe632e943405ae7" providerId="LiveId" clId="{301E5712-5956-4E4B-A6BA-C89FC8519A70}" dt="2020-12-18T17:29:12.977" v="184" actId="14100"/>
          <ac:picMkLst>
            <pc:docMk/>
            <pc:sldMk cId="563431263" sldId="264"/>
            <ac:picMk id="5" creationId="{44CF9D3E-A394-4EC8-97E2-721494E1B6E9}"/>
          </ac:picMkLst>
        </pc:picChg>
        <pc:picChg chg="add mod">
          <ac:chgData name="andrea cicconetti" userId="9fe632e943405ae7" providerId="LiveId" clId="{301E5712-5956-4E4B-A6BA-C89FC8519A70}" dt="2020-12-18T17:29:03.172" v="182" actId="14100"/>
          <ac:picMkLst>
            <pc:docMk/>
            <pc:sldMk cId="563431263" sldId="264"/>
            <ac:picMk id="7" creationId="{F475D6C0-0A08-4850-B510-77C2FDCE6969}"/>
          </ac:picMkLst>
        </pc:picChg>
      </pc:sldChg>
      <pc:sldChg chg="addSp delSp modSp new mod modTransition setBg delDesignElem">
        <pc:chgData name="andrea cicconetti" userId="9fe632e943405ae7" providerId="LiveId" clId="{301E5712-5956-4E4B-A6BA-C89FC8519A70}" dt="2020-12-21T16:34:24.967" v="340"/>
        <pc:sldMkLst>
          <pc:docMk/>
          <pc:sldMk cId="4051739869" sldId="265"/>
        </pc:sldMkLst>
        <pc:spChg chg="mod">
          <ac:chgData name="andrea cicconetti" userId="9fe632e943405ae7" providerId="LiveId" clId="{301E5712-5956-4E4B-A6BA-C89FC8519A70}" dt="2020-12-18T17:31:47.538" v="271" actId="2711"/>
          <ac:spMkLst>
            <pc:docMk/>
            <pc:sldMk cId="4051739869" sldId="265"/>
            <ac:spMk id="2" creationId="{9E62C037-9DB5-48D0-9ABC-17E8098CBC63}"/>
          </ac:spMkLst>
        </pc:spChg>
        <pc:spChg chg="del mod">
          <ac:chgData name="andrea cicconetti" userId="9fe632e943405ae7" providerId="LiveId" clId="{301E5712-5956-4E4B-A6BA-C89FC8519A70}" dt="2020-12-18T17:30:19.138" v="198" actId="478"/>
          <ac:spMkLst>
            <pc:docMk/>
            <pc:sldMk cId="4051739869" sldId="265"/>
            <ac:spMk id="3" creationId="{5B9EA63F-9CB4-49CA-BC1D-4AC6D5E2EF24}"/>
          </ac:spMkLst>
        </pc:spChg>
        <pc:spChg chg="add del mod">
          <ac:chgData name="andrea cicconetti" userId="9fe632e943405ae7" providerId="LiveId" clId="{301E5712-5956-4E4B-A6BA-C89FC8519A70}" dt="2020-12-18T17:31:23.162" v="241" actId="478"/>
          <ac:spMkLst>
            <pc:docMk/>
            <pc:sldMk cId="4051739869" sldId="265"/>
            <ac:spMk id="6" creationId="{B4B4176C-3CC0-4BF9-84A3-360D9346CDA5}"/>
          </ac:spMkLst>
        </pc:spChg>
        <pc:spChg chg="add del">
          <ac:chgData name="andrea cicconetti" userId="9fe632e943405ae7" providerId="LiveId" clId="{301E5712-5956-4E4B-A6BA-C89FC8519A70}" dt="2020-12-18T17:30:08.618" v="196" actId="26606"/>
          <ac:spMkLst>
            <pc:docMk/>
            <pc:sldMk cId="4051739869" sldId="265"/>
            <ac:spMk id="8" creationId="{4038CB10-1F5C-4D54-9DF7-12586DE5B007}"/>
          </ac:spMkLst>
        </pc:spChg>
        <pc:spChg chg="add del">
          <ac:chgData name="andrea cicconetti" userId="9fe632e943405ae7" providerId="LiveId" clId="{301E5712-5956-4E4B-A6BA-C89FC8519A70}" dt="2020-12-18T17:30:08.618" v="196" actId="26606"/>
          <ac:spMkLst>
            <pc:docMk/>
            <pc:sldMk cId="4051739869" sldId="265"/>
            <ac:spMk id="10" creationId="{73ED6512-6858-4552-B699-9A97FE9A4EA2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4051739869" sldId="265"/>
            <ac:spMk id="12" creationId="{1C091803-41C2-48E0-9228-5148460C7479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4051739869" sldId="265"/>
            <ac:spMk id="13" creationId="{B775CD93-9DF2-48CB-9F57-1BCA9A46C7FA}"/>
          </ac:spMkLst>
        </pc:spChg>
        <pc:spChg chg="add del">
          <ac:chgData name="andrea cicconetti" userId="9fe632e943405ae7" providerId="LiveId" clId="{301E5712-5956-4E4B-A6BA-C89FC8519A70}" dt="2020-12-21T16:34:24.967" v="340"/>
          <ac:spMkLst>
            <pc:docMk/>
            <pc:sldMk cId="4051739869" sldId="265"/>
            <ac:spMk id="14" creationId="{6166C6D1-23AC-49C4-BA07-238E4E9F8CEB}"/>
          </ac:spMkLst>
        </pc:spChg>
        <pc:picChg chg="add mod">
          <ac:chgData name="andrea cicconetti" userId="9fe632e943405ae7" providerId="LiveId" clId="{301E5712-5956-4E4B-A6BA-C89FC8519A70}" dt="2020-12-18T17:31:31.244" v="244" actId="14100"/>
          <ac:picMkLst>
            <pc:docMk/>
            <pc:sldMk cId="4051739869" sldId="265"/>
            <ac:picMk id="5" creationId="{80BE5971-96B1-472E-BB81-7F46BBB3D1A9}"/>
          </ac:picMkLst>
        </pc:picChg>
      </pc:sldChg>
      <pc:sldChg chg="addSp delSp modSp new mod modTransition setBg">
        <pc:chgData name="andrea cicconetti" userId="9fe632e943405ae7" providerId="LiveId" clId="{301E5712-5956-4E4B-A6BA-C89FC8519A70}" dt="2020-12-21T16:40:51.272" v="387"/>
        <pc:sldMkLst>
          <pc:docMk/>
          <pc:sldMk cId="923857424" sldId="266"/>
        </pc:sldMkLst>
        <pc:spChg chg="mod">
          <ac:chgData name="andrea cicconetti" userId="9fe632e943405ae7" providerId="LiveId" clId="{301E5712-5956-4E4B-A6BA-C89FC8519A70}" dt="2020-12-21T16:39:34.215" v="360" actId="403"/>
          <ac:spMkLst>
            <pc:docMk/>
            <pc:sldMk cId="923857424" sldId="266"/>
            <ac:spMk id="2" creationId="{45BFF79B-3EF7-4D3F-ADAB-FA48742ACE15}"/>
          </ac:spMkLst>
        </pc:spChg>
        <pc:spChg chg="mod">
          <ac:chgData name="andrea cicconetti" userId="9fe632e943405ae7" providerId="LiveId" clId="{301E5712-5956-4E4B-A6BA-C89FC8519A70}" dt="2020-12-21T16:40:32.949" v="386" actId="403"/>
          <ac:spMkLst>
            <pc:docMk/>
            <pc:sldMk cId="923857424" sldId="266"/>
            <ac:spMk id="3" creationId="{16B9F5D6-EA16-48CB-9F1B-3D1315ECCFBC}"/>
          </ac:spMkLst>
        </pc:spChg>
        <pc:spChg chg="add">
          <ac:chgData name="andrea cicconetti" userId="9fe632e943405ae7" providerId="LiveId" clId="{301E5712-5956-4E4B-A6BA-C89FC8519A70}" dt="2020-12-21T16:37:30.031" v="341" actId="26606"/>
          <ac:spMkLst>
            <pc:docMk/>
            <pc:sldMk cId="923857424" sldId="266"/>
            <ac:spMk id="5" creationId="{3B854194-185D-494D-905C-7C7CB2E30F6E}"/>
          </ac:spMkLst>
        </pc:spChg>
        <pc:spChg chg="add">
          <ac:chgData name="andrea cicconetti" userId="9fe632e943405ae7" providerId="LiveId" clId="{301E5712-5956-4E4B-A6BA-C89FC8519A70}" dt="2020-12-21T16:37:30.031" v="341" actId="26606"/>
          <ac:spMkLst>
            <pc:docMk/>
            <pc:sldMk cId="923857424" sldId="266"/>
            <ac:spMk id="6" creationId="{B4F5FA0D-0104-4987-8241-EFF7C85B88DE}"/>
          </ac:spMkLst>
        </pc:spChg>
        <pc:spChg chg="add del">
          <ac:chgData name="andrea cicconetti" userId="9fe632e943405ae7" providerId="LiveId" clId="{301E5712-5956-4E4B-A6BA-C89FC8519A70}" dt="2020-12-21T16:34:20.173" v="335" actId="26606"/>
          <ac:spMkLst>
            <pc:docMk/>
            <pc:sldMk cId="923857424" sldId="266"/>
            <ac:spMk id="8" creationId="{3B854194-185D-494D-905C-7C7CB2E30F6E}"/>
          </ac:spMkLst>
        </pc:spChg>
        <pc:spChg chg="add del">
          <ac:chgData name="andrea cicconetti" userId="9fe632e943405ae7" providerId="LiveId" clId="{301E5712-5956-4E4B-A6BA-C89FC8519A70}" dt="2020-12-21T16:34:20.173" v="335" actId="26606"/>
          <ac:spMkLst>
            <pc:docMk/>
            <pc:sldMk cId="923857424" sldId="266"/>
            <ac:spMk id="10" creationId="{B4F5FA0D-0104-4987-8241-EFF7C85B88DE}"/>
          </ac:spMkLst>
        </pc:spChg>
        <pc:picChg chg="add">
          <ac:chgData name="andrea cicconetti" userId="9fe632e943405ae7" providerId="LiveId" clId="{301E5712-5956-4E4B-A6BA-C89FC8519A70}" dt="2020-12-21T16:37:30.031" v="341" actId="26606"/>
          <ac:picMkLst>
            <pc:docMk/>
            <pc:sldMk cId="923857424" sldId="266"/>
            <ac:picMk id="7" creationId="{2897127E-6CEF-446C-BE87-93B7C46E49D1}"/>
          </ac:picMkLst>
        </pc:picChg>
        <pc:picChg chg="add del">
          <ac:chgData name="andrea cicconetti" userId="9fe632e943405ae7" providerId="LiveId" clId="{301E5712-5956-4E4B-A6BA-C89FC8519A70}" dt="2020-12-21T16:34:20.173" v="335" actId="26606"/>
          <ac:picMkLst>
            <pc:docMk/>
            <pc:sldMk cId="923857424" sldId="266"/>
            <ac:picMk id="12" creationId="{2897127E-6CEF-446C-BE87-93B7C46E49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7252A-AC59-4D31-868B-AC1AFA250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C2F920-60C6-49A8-BC76-1934DAE3D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D85A4-2298-4B64-9B78-18DC19AD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9BA16-C1C7-4A8F-B4B9-CAAC4795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CCFC88-5B30-4569-8031-3C1EE7AF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1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2E6B1-4A09-4D33-9EBF-60125E98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903059-5AF1-48D4-8FC9-7C71E632E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041F9F-9644-42EB-BC0E-1BEA7C2C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09999E-5C50-4804-B586-08AA4D4B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FCEB1-2C69-4138-B7DB-BE94D452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8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56E739-4569-4D29-97F4-84F1D7140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ED3D24-0CF0-437F-B889-EEA6078EC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DCC4EB-2FCD-4CBD-9356-DFADDB8E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D27C13-806A-4A69-9BC7-39686D75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2F2539-9D00-4BBB-AE4F-1282CBB3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81729-D3F3-4003-A1A1-DF372249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90794E-166E-42E6-B91B-B078B1CE9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862E2B-8444-4BF4-93EC-3E40AC25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EA6998-449A-48EB-83CF-33214C07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CBB23-CBF1-4F6E-9F1E-5F9DE8E8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05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B69E8-6390-42D0-A071-55FF0B06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A18FAF-F194-4401-AAD8-8BEB2216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1782A-160D-4B11-A575-74B3CAE0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E540F-8169-4318-8AB8-B707D65A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D1DD67-619C-4FFA-B744-1D9B3F1C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34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59BE2-B481-4A9B-9D99-622C2BC3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651FAA-2248-42BE-994A-27C99330E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5E11A8-F904-4E4F-856D-C1D9A8F56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4D49B6-F656-4F32-9816-DA81D9E7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4897B3-2A6C-4AE8-8C8A-4BC0E1FF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0A40A-C16F-420D-9C98-E1F81324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7C2C9-2D5A-4B3D-99DE-E7F9DE8E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093C00-C6F2-4BB1-A6A8-2A795BEE2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F571E7-BBB1-48C1-BDCB-D66BF14F9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FF20E3-83CC-4A86-AB32-B55FB7F3D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387A07-B2B8-411E-AC75-5B1B1133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C12E74-1BC9-4AAE-AB95-877F99C1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C178CD-B1F6-4BB4-A6A1-2DFC90EA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959C06-D27B-47BC-B927-8E4FDC39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8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1CDEF-0E0F-47F0-9908-EBCC1524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43253A-CCC2-4DAB-BB55-CF6D45B4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391D18-6FA5-4E98-A79B-BCEAD31B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B5EDC7-A576-481B-8EC3-BBEE698B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37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4A58CE-90C9-4909-A0A4-7A9DDC48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DB25F4-97DD-4ED4-AEA3-CB672B0D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E1C383-ED9B-4BCE-ACD6-48B0F17F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4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CBB57-C969-4940-B764-46B7F770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3498C4-DD36-497E-A1EC-2CA56255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9D17A7-F051-41BF-9B54-9D06BBF2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087695-2415-4244-82EC-34B38ABC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4763DB-60B5-471B-8DF2-ECE8AB3B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22045D-B60E-4EDC-BF9E-BCA8D484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61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72F06-719C-4AB7-9068-09282942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3E6887-26A9-4F5A-8252-C14C5D3E7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0BB08-D174-477E-8850-EF4DCCB1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01BEF-5A61-484E-8442-D53DF14C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925B22-17D9-41FC-8806-BF1F3AE9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A195A8-F630-4F3E-BBBF-5F858059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3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4927F0-1BA6-4D52-8D3E-92F1E2A2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D05319-DE3F-49BA-8070-43A063C04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A91D9F-3C6E-4281-9BC9-66C650CC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0D4E-02C4-41F6-89D9-38994B2A1022}" type="datetimeFigureOut">
              <a:rPr lang="it-IT" smtClean="0"/>
              <a:t>21/12/2020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97EAC9-C430-4301-914A-E2C791771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2AD2C-39BA-42B4-A763-7BE5DC763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3B96-954A-42A5-81DF-1285F06B6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363FD9-54D8-4990-909D-77F24457B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4"/>
            <a:ext cx="8709266" cy="2633586"/>
          </a:xfrm>
        </p:spPr>
        <p:txBody>
          <a:bodyPr>
            <a:normAutofit/>
          </a:bodyPr>
          <a:lstStyle/>
          <a:p>
            <a:pPr algn="l"/>
            <a:r>
              <a:rPr lang="it-IT" sz="4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TAMPONI RAPIDI</a:t>
            </a:r>
            <a:br>
              <a:rPr lang="it-IT" sz="4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4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 TEST SIEROLOGICI IN FARMACIA </a:t>
            </a:r>
            <a:br>
              <a:rPr lang="it-IT" sz="4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4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IL PUNTO AD UN MESE DELL’AVVIO DEL SERVIZIO</a:t>
            </a:r>
            <a:endParaRPr lang="it-IT" sz="23900" dirty="0">
              <a:solidFill>
                <a:schemeClr val="bg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697016-29E9-4F3F-BAEB-FD0E5ECBA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3119835" cy="555340"/>
          </a:xfrm>
        </p:spPr>
        <p:txBody>
          <a:bodyPr anchor="t">
            <a:normAutofit/>
          </a:bodyPr>
          <a:lstStyle/>
          <a:p>
            <a:pPr algn="l"/>
            <a:r>
              <a:rPr lang="it-IT" sz="3200" dirty="0">
                <a:solidFill>
                  <a:srgbClr val="FEFFFF"/>
                </a:solidFill>
              </a:rPr>
              <a:t>Roma 22.12.2020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0A4AF9F-6115-4D37-8EA9-CE2B8D30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700" y="6295232"/>
            <a:ext cx="3584204" cy="4241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A696DD-FACA-4937-9190-4BF33725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78" y="6274736"/>
            <a:ext cx="2916230" cy="50989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F81C56E-57F7-4397-B752-FDE56C2CF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698"/>
          <a:stretch/>
        </p:blipFill>
        <p:spPr>
          <a:xfrm>
            <a:off x="119621" y="6146675"/>
            <a:ext cx="4838893" cy="6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1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245CA30-7337-4010-AB2D-96033201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FFFFFF"/>
                </a:solidFill>
                <a:latin typeface="+mn-lt"/>
              </a:rPr>
              <a:t>Le fasi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04DFE-679B-4F8D-A171-574BA3D8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711" y="712083"/>
            <a:ext cx="5515210" cy="5433834"/>
          </a:xfrm>
        </p:spPr>
        <p:txBody>
          <a:bodyPr anchor="ctr">
            <a:normAutofit/>
          </a:bodyPr>
          <a:lstStyle/>
          <a:p>
            <a:r>
              <a:rPr lang="it-IT" sz="3200" dirty="0">
                <a:solidFill>
                  <a:srgbClr val="000000"/>
                </a:solidFill>
              </a:rPr>
              <a:t>Determina regionale 41309 del 06.11.2020</a:t>
            </a:r>
          </a:p>
          <a:p>
            <a:r>
              <a:rPr lang="it-IT" sz="3200" b="1" dirty="0">
                <a:solidFill>
                  <a:srgbClr val="000000"/>
                </a:solidFill>
              </a:rPr>
              <a:t>Regione:</a:t>
            </a:r>
            <a:r>
              <a:rPr lang="it-IT" sz="3200" dirty="0">
                <a:solidFill>
                  <a:srgbClr val="000000"/>
                </a:solidFill>
              </a:rPr>
              <a:t> modifica dell’infrastruttura informatica per permettere alle farmacie di inserire il dato per la sorveglianza sanitaria</a:t>
            </a:r>
          </a:p>
          <a:p>
            <a:r>
              <a:rPr lang="it-IT" sz="3200" b="1" dirty="0">
                <a:solidFill>
                  <a:srgbClr val="000000"/>
                </a:solidFill>
              </a:rPr>
              <a:t>Farmacie:</a:t>
            </a:r>
            <a:r>
              <a:rPr lang="it-IT" sz="3200" dirty="0">
                <a:solidFill>
                  <a:srgbClr val="000000"/>
                </a:solidFill>
              </a:rPr>
              <a:t> allestimenti gazebo o strutture mobili (camper)</a:t>
            </a:r>
          </a:p>
          <a:p>
            <a:r>
              <a:rPr lang="it-IT" sz="3200" dirty="0">
                <a:solidFill>
                  <a:srgbClr val="000000"/>
                </a:solidFill>
              </a:rPr>
              <a:t>Switch on screening 18.11.2020</a:t>
            </a: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FA8D97-9162-4D46-A9D8-CD5C3B8A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211" y="6235700"/>
            <a:ext cx="6561315" cy="3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8C7071-CFE3-412A-8908-0C891167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FFFF"/>
                </a:solidFill>
                <a:latin typeface="+mn-lt"/>
              </a:rPr>
              <a:t>Farmacie Attive</a:t>
            </a:r>
            <a:br>
              <a:rPr lang="it-IT" sz="4800" b="1" dirty="0">
                <a:solidFill>
                  <a:srgbClr val="FFFFFF"/>
                </a:solidFill>
                <a:latin typeface="+mn-lt"/>
              </a:rPr>
            </a:br>
            <a:r>
              <a:rPr lang="it-IT" sz="2400" b="1" dirty="0">
                <a:solidFill>
                  <a:srgbClr val="FFFFFF"/>
                </a:solidFill>
                <a:latin typeface="+mn-lt"/>
              </a:rPr>
              <a:t>dato al 18.12.2020</a:t>
            </a:r>
            <a:endParaRPr lang="it-IT" sz="4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D2971FE-AF1E-47CB-B8E2-565C2EF7A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244" y="1401159"/>
            <a:ext cx="5792724" cy="4047744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240717-9923-4823-8853-3FAA4D5FA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88" y="5788811"/>
            <a:ext cx="933333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F475D6C0-0A08-4850-B510-77C2FDCE6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" y="1473201"/>
            <a:ext cx="4283136" cy="2912532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CF9D3E-A394-4EC8-97E2-721494E1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31" y="2591198"/>
            <a:ext cx="6895935" cy="19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4DAC10-AE84-4659-ABDE-D6270B11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dirty="0" err="1">
                <a:solidFill>
                  <a:srgbClr val="FFFFFF"/>
                </a:solidFill>
                <a:latin typeface="+mn-lt"/>
              </a:rPr>
              <a:t>Andamento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r>
              <a:rPr lang="en-US" sz="5000" b="1" dirty="0" err="1">
                <a:solidFill>
                  <a:srgbClr val="FFFFFF"/>
                </a:solidFill>
                <a:latin typeface="+mn-lt"/>
              </a:rPr>
              <a:t>giornaliero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r>
              <a:rPr lang="en-US" sz="5000" b="1" dirty="0">
                <a:solidFill>
                  <a:srgbClr val="FFFFFF"/>
                </a:solidFill>
                <a:latin typeface="+mn-lt"/>
              </a:rPr>
              <a:t>n. </a:t>
            </a:r>
            <a:r>
              <a:rPr lang="en-US" sz="5000" b="1" dirty="0" err="1">
                <a:solidFill>
                  <a:srgbClr val="FFFFFF"/>
                </a:solidFill>
                <a:latin typeface="+mn-lt"/>
              </a:rPr>
              <a:t>tamponi</a:t>
            </a:r>
            <a:br>
              <a:rPr lang="en-US" sz="5000" dirty="0">
                <a:solidFill>
                  <a:srgbClr val="FFFFFF"/>
                </a:solidFill>
              </a:rPr>
            </a:b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017388A-26BD-4DDC-89DA-76F648800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9" r="22436" b="3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94D22C-DB38-4C9A-A5BF-FB792595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035" y="5394914"/>
            <a:ext cx="932769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C3EB38-8CF4-4FEE-9301-B4A62668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n-lt"/>
              </a:rPr>
              <a:t>Tamponi totali</a:t>
            </a:r>
            <a:br>
              <a:rPr lang="it-IT" b="1" dirty="0">
                <a:solidFill>
                  <a:srgbClr val="FFFFFF"/>
                </a:solidFill>
                <a:latin typeface="+mn-lt"/>
              </a:rPr>
            </a:br>
            <a:r>
              <a:rPr lang="it-IT" b="1" dirty="0">
                <a:solidFill>
                  <a:srgbClr val="FFFFFF"/>
                </a:solidFill>
                <a:latin typeface="+mn-lt"/>
              </a:rPr>
              <a:t>e n. di positivi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7F0107B-B33C-4F77-8D7E-9C801267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86" y="1318727"/>
            <a:ext cx="6826407" cy="44289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DDD9E0-C5D7-4D13-902B-74C74E11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605" y="5886128"/>
            <a:ext cx="932769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BFF79B-3EF7-4D3F-ADAB-FA48742A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FFFF"/>
                </a:solidFill>
                <a:latin typeface="+mn-lt"/>
              </a:rPr>
              <a:t>Test sierologici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B9F5D6-EA16-48CB-9F1B-3D1315EC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it-IT" sz="3600" dirty="0">
                <a:solidFill>
                  <a:srgbClr val="000000"/>
                </a:solidFill>
              </a:rPr>
              <a:t>14.833 sierologici</a:t>
            </a:r>
          </a:p>
          <a:p>
            <a:r>
              <a:rPr lang="it-IT" sz="3600" dirty="0">
                <a:solidFill>
                  <a:srgbClr val="000000"/>
                </a:solidFill>
              </a:rPr>
              <a:t>Incidenza positivi: 7,26 %</a:t>
            </a:r>
          </a:p>
        </p:txBody>
      </p:sp>
    </p:spTree>
    <p:extLst>
      <p:ext uri="{BB962C8B-B14F-4D97-AF65-F5344CB8AC3E}">
        <p14:creationId xmlns:p14="http://schemas.microsoft.com/office/powerpoint/2010/main" val="923857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62C037-9DB5-48D0-9ABC-17E8098C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it-IT" sz="3800" b="1" dirty="0">
                <a:solidFill>
                  <a:srgbClr val="FFFFFF"/>
                </a:solidFill>
                <a:latin typeface="+mn-lt"/>
              </a:rPr>
              <a:t>Materiale informativo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BE5971-96B1-472E-BB81-7F46BBB3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47" y="446333"/>
            <a:ext cx="4120515" cy="59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TAMPONI RAPIDI E TEST SIEROLOGICI IN FARMACIA  IL PUNTO AD UN MESE DELL’AVVIO DEL SERVIZIO</vt:lpstr>
      <vt:lpstr>Le fasi del progetto</vt:lpstr>
      <vt:lpstr>Farmacie Attive dato al 18.12.2020</vt:lpstr>
      <vt:lpstr>Presentazione standard di PowerPoint</vt:lpstr>
      <vt:lpstr>Andamento giornaliero n. tamponi </vt:lpstr>
      <vt:lpstr>Tamponi totali e n. di positivi</vt:lpstr>
      <vt:lpstr>Test sierologici</vt:lpstr>
      <vt:lpstr>Materiale informativo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TAMPONI RAPIDI E TEST SIEROLOGICI IN FARMACIA  IL PUNTO AD UN MESE DELL’AVVIO DEL SERVIZIO</dc:title>
  <dc:creator>andrea cicconetti</dc:creator>
  <cp:lastModifiedBy>andrea cicconetti</cp:lastModifiedBy>
  <cp:revision>1</cp:revision>
  <dcterms:created xsi:type="dcterms:W3CDTF">2020-12-21T16:37:30Z</dcterms:created>
  <dcterms:modified xsi:type="dcterms:W3CDTF">2020-12-21T16:40:57Z</dcterms:modified>
</cp:coreProperties>
</file>