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85" r:id="rId2"/>
    <p:sldId id="387" r:id="rId3"/>
    <p:sldId id="386" r:id="rId4"/>
    <p:sldId id="416" r:id="rId5"/>
    <p:sldId id="389" r:id="rId6"/>
    <p:sldId id="445" r:id="rId7"/>
    <p:sldId id="414" r:id="rId8"/>
    <p:sldId id="419" r:id="rId9"/>
    <p:sldId id="420" r:id="rId10"/>
    <p:sldId id="421" r:id="rId11"/>
    <p:sldId id="422" r:id="rId12"/>
    <p:sldId id="423" r:id="rId13"/>
    <p:sldId id="424" r:id="rId14"/>
    <p:sldId id="415" r:id="rId15"/>
    <p:sldId id="425" r:id="rId16"/>
    <p:sldId id="426" r:id="rId17"/>
    <p:sldId id="428" r:id="rId18"/>
    <p:sldId id="417" r:id="rId19"/>
    <p:sldId id="429" r:id="rId20"/>
    <p:sldId id="430" r:id="rId21"/>
    <p:sldId id="441" r:id="rId22"/>
    <p:sldId id="431" r:id="rId23"/>
    <p:sldId id="432" r:id="rId24"/>
    <p:sldId id="436" r:id="rId25"/>
    <p:sldId id="437" r:id="rId26"/>
    <p:sldId id="442" r:id="rId27"/>
    <p:sldId id="439" r:id="rId28"/>
    <p:sldId id="418" r:id="rId29"/>
    <p:sldId id="4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rezia Guerra" initials="LG" lastIdx="2" clrIdx="0">
    <p:extLst>
      <p:ext uri="{19B8F6BF-5375-455C-9EA6-DF929625EA0E}">
        <p15:presenceInfo xmlns:p15="http://schemas.microsoft.com/office/powerpoint/2012/main" userId="S::Lucrezia.Guerra@toluna.com::2e11c04b-295a-4930-b256-9b4db427dc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E00"/>
    <a:srgbClr val="1A3C47"/>
    <a:srgbClr val="383839"/>
    <a:srgbClr val="B1C2C2"/>
    <a:srgbClr val="304E59"/>
    <a:srgbClr val="006600"/>
    <a:srgbClr val="E6E6E6"/>
    <a:srgbClr val="76929C"/>
    <a:srgbClr val="FFFEE5"/>
    <a:srgbClr val="365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400" autoAdjust="0"/>
  </p:normalViewPr>
  <p:slideViewPr>
    <p:cSldViewPr snapToGrid="0">
      <p:cViewPr varScale="1">
        <p:scale>
          <a:sx n="72" d="100"/>
          <a:sy n="72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7961441685220567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8C-4AD7-B850-DF6E30AF50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8C-4AD7-B850-DF6E30AF508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8C-4AD7-B850-DF6E30AF508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98C-4AD7-B850-DF6E30AF50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98C-4AD7-B850-DF6E30AF508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98C-4AD7-B850-DF6E30AF5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Foglio1!$A$2:$A$9</c:f>
              <c:strCache>
                <c:ptCount val="8"/>
                <c:pt idx="0">
                  <c:v>Meno di un anno</c:v>
                </c:pt>
                <c:pt idx="1">
                  <c:v>Circa 1-2 anni</c:v>
                </c:pt>
                <c:pt idx="2">
                  <c:v>Circa 3-4 anni</c:v>
                </c:pt>
                <c:pt idx="3">
                  <c:v>Circa 5-6 anni</c:v>
                </c:pt>
                <c:pt idx="4">
                  <c:v>Circa 7-8 anni</c:v>
                </c:pt>
                <c:pt idx="5">
                  <c:v>Circa 9-10 anni</c:v>
                </c:pt>
                <c:pt idx="6">
                  <c:v>Più di 10 anni/da sempre</c:v>
                </c:pt>
                <c:pt idx="7">
                  <c:v>Non so 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0.10730000000000001</c:v>
                </c:pt>
                <c:pt idx="1">
                  <c:v>0.36210000000000003</c:v>
                </c:pt>
                <c:pt idx="2">
                  <c:v>0.25480000000000003</c:v>
                </c:pt>
                <c:pt idx="3">
                  <c:v>0.14940000000000001</c:v>
                </c:pt>
                <c:pt idx="4">
                  <c:v>3.8300000000000001E-2</c:v>
                </c:pt>
                <c:pt idx="5">
                  <c:v>3.6400000000000002E-2</c:v>
                </c:pt>
                <c:pt idx="6">
                  <c:v>4.41E-2</c:v>
                </c:pt>
                <c:pt idx="7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8C-4AD7-B850-DF6E30AF50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8E-4760-8BEC-A542B32485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43-406D-9798-86AD68A9F43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8E-4760-8BEC-A542B324850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8E-4760-8BEC-A542B32485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8E-4760-8BEC-A542B3248506}"/>
              </c:ext>
            </c:extLst>
          </c:dPt>
          <c:dLbls>
            <c:dLbl>
              <c:idx val="3"/>
              <c:layout>
                <c:manualLayout>
                  <c:x val="-2.5313609712772342E-2"/>
                  <c:y val="6.81160217912944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8E-4760-8BEC-A542B3248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Foglio1!$A$2:$A$7</c:f>
              <c:strCache>
                <c:ptCount val="6"/>
                <c:pt idx="0">
                  <c:v>Dopo la riapertura post emergenza Covid19 (da maggio in poi)</c:v>
                </c:pt>
                <c:pt idx="1">
                  <c:v>Quest’anno appena prima del lockdown (tra gennaio e marzo)</c:v>
                </c:pt>
                <c:pt idx="2">
                  <c:v>Tra 6 e 12 mesi fa</c:v>
                </c:pt>
                <c:pt idx="3">
                  <c:v>Più di un anno fa</c:v>
                </c:pt>
                <c:pt idx="4">
                  <c:v>Non ricordo</c:v>
                </c:pt>
                <c:pt idx="5">
                  <c:v>Mai effettuato visite di controllo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6.5099999999999991E-2</c:v>
                </c:pt>
                <c:pt idx="1">
                  <c:v>0.1303</c:v>
                </c:pt>
                <c:pt idx="2">
                  <c:v>0.26050000000000001</c:v>
                </c:pt>
                <c:pt idx="3">
                  <c:v>0.44439999999999996</c:v>
                </c:pt>
                <c:pt idx="4">
                  <c:v>8.2400000000000001E-2</c:v>
                </c:pt>
                <c:pt idx="5">
                  <c:v>1.72E-2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8E-4760-8BEC-A542B3248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09C-42E8-ABFE-17481AAF44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31-46D4-A9F8-B80778671F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9C-42E8-ABFE-17481AAF444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09C-42E8-ABFE-17481AAF444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09C-42E8-ABFE-17481AAF44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9C-42E8-ABFE-17481AAF4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Foglio1!$A$2:$A$10</c:f>
              <c:strCache>
                <c:ptCount val="9"/>
                <c:pt idx="0">
                  <c:v>In un negozio di ottica</c:v>
                </c:pt>
                <c:pt idx="1">
                  <c:v>In farmacia/parafarmacia</c:v>
                </c:pt>
                <c:pt idx="2">
                  <c:v>Supermercato/ipermercato</c:v>
                </c:pt>
                <c:pt idx="3">
                  <c:v>In un negozio non specializzato</c:v>
                </c:pt>
                <c:pt idx="4">
                  <c:v>Online su siti di rivenditori come Amazon</c:v>
                </c:pt>
                <c:pt idx="5">
                  <c:v>Sul sito online del negozio di ottica</c:v>
                </c:pt>
                <c:pt idx="6">
                  <c:v>Su un sito di ottica che vende esclusivamente online</c:v>
                </c:pt>
                <c:pt idx="7">
                  <c:v>Non ricordo</c:v>
                </c:pt>
                <c:pt idx="8">
                  <c:v>Altrove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0.67620000000000002</c:v>
                </c:pt>
                <c:pt idx="1">
                  <c:v>0.1207</c:v>
                </c:pt>
                <c:pt idx="2">
                  <c:v>7.6600000000000001E-2</c:v>
                </c:pt>
                <c:pt idx="3">
                  <c:v>6.5099999999999991E-2</c:v>
                </c:pt>
                <c:pt idx="4">
                  <c:v>2.6800000000000001E-2</c:v>
                </c:pt>
                <c:pt idx="5">
                  <c:v>1.15E-2</c:v>
                </c:pt>
                <c:pt idx="6">
                  <c:v>9.5999999999999992E-3</c:v>
                </c:pt>
                <c:pt idx="7">
                  <c:v>5.6999999999999993E-3</c:v>
                </c:pt>
                <c:pt idx="8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9C-42E8-ABFE-17481AAF4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352732751301716E-2"/>
          <c:y val="1.7672875811380627E-2"/>
          <c:w val="0.7239245901587062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22-418C-BA36-9750AF2781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22-418C-BA36-9750AF2781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E8-42DC-949E-FD73D9CBF04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E8-42DC-949E-FD73D9CBF04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E8-42DC-949E-FD73D9CBF04C}"/>
              </c:ext>
            </c:extLst>
          </c:dPt>
          <c:dPt>
            <c:idx val="13"/>
            <c:invertIfNegative val="0"/>
            <c:bubble3D val="0"/>
            <c:spPr>
              <a:solidFill>
                <a:srgbClr val="F6F8F8">
                  <a:lumMod val="7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BE8-42DC-949E-FD73D9CBF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Foglio1!$A$2:$A$15</c:f>
              <c:strCache>
                <c:ptCount val="14"/>
                <c:pt idx="0">
                  <c:v>Ottico</c:v>
                </c:pt>
                <c:pt idx="1">
                  <c:v>Oculista</c:v>
                </c:pt>
                <c:pt idx="2">
                  <c:v>Tramite amici/parenti/conoscenti</c:v>
                </c:pt>
                <c:pt idx="3">
                  <c:v>Medico curante</c:v>
                </c:pt>
                <c:pt idx="4">
                  <c:v>Farmacista</c:v>
                </c:pt>
                <c:pt idx="5">
                  <c:v>Siti internet di negozi di ottica</c:v>
                </c:pt>
                <c:pt idx="6">
                  <c:v>Negozio diverso dall’ottica</c:v>
                </c:pt>
                <c:pt idx="7">
                  <c:v>Recensioni online</c:v>
                </c:pt>
                <c:pt idx="8">
                  <c:v>Siti internet delle aziende di lenti da vista</c:v>
                </c:pt>
                <c:pt idx="9">
                  <c:v>Blog e forum specializzati</c:v>
                </c:pt>
                <c:pt idx="10">
                  <c:v>Social network (Facebook, Youtube...)</c:v>
                </c:pt>
                <c:pt idx="11">
                  <c:v>Riviste cartacee o online di salute e benessere</c:v>
                </c:pt>
                <c:pt idx="12">
                  <c:v>Riviste di ottica specializzate cartacee o online</c:v>
                </c:pt>
                <c:pt idx="13">
                  <c:v>Non mi sono informato / Non penso di informarmi </c:v>
                </c:pt>
              </c:strCache>
            </c:strRef>
          </c:cat>
          <c:val>
            <c:numRef>
              <c:f>Foglio1!$B$2:$B$15</c:f>
              <c:numCache>
                <c:formatCode>0%</c:formatCode>
                <c:ptCount val="14"/>
                <c:pt idx="0">
                  <c:v>0.66670000000000007</c:v>
                </c:pt>
                <c:pt idx="1">
                  <c:v>0.54210000000000003</c:v>
                </c:pt>
                <c:pt idx="2">
                  <c:v>7.2800000000000004E-2</c:v>
                </c:pt>
                <c:pt idx="3">
                  <c:v>9.5799999999999996E-2</c:v>
                </c:pt>
                <c:pt idx="4">
                  <c:v>6.13E-2</c:v>
                </c:pt>
                <c:pt idx="5">
                  <c:v>0.11109999999999999</c:v>
                </c:pt>
                <c:pt idx="6">
                  <c:v>2.3E-2</c:v>
                </c:pt>
                <c:pt idx="7">
                  <c:v>4.5999999999999999E-2</c:v>
                </c:pt>
                <c:pt idx="8">
                  <c:v>7.2800000000000004E-2</c:v>
                </c:pt>
                <c:pt idx="9">
                  <c:v>3.6400000000000002E-2</c:v>
                </c:pt>
                <c:pt idx="10">
                  <c:v>7.7000000000000002E-3</c:v>
                </c:pt>
                <c:pt idx="11">
                  <c:v>1.9199999999999998E-2</c:v>
                </c:pt>
                <c:pt idx="12">
                  <c:v>2.4900000000000002E-2</c:v>
                </c:pt>
                <c:pt idx="13">
                  <c:v>5.9400000000000001E-2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2-418C-BA36-9750AF2781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417300963344E-2"/>
          <c:y val="1.7672875811380627E-2"/>
          <c:w val="0.7239245901587062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22-418C-BA36-9750AF27818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22-418C-BA36-9750AF27818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71-462C-865C-FE60D723938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671-462C-865C-FE60D723938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671-462C-865C-FE60D723938B}"/>
              </c:ext>
            </c:extLst>
          </c:dPt>
          <c:dPt>
            <c:idx val="13"/>
            <c:invertIfNegative val="0"/>
            <c:bubble3D val="0"/>
            <c:spPr>
              <a:solidFill>
                <a:srgbClr val="F6F8F8">
                  <a:lumMod val="7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1D4-4665-8574-9C553C074F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Foglio1!$A$2:$A$15</c:f>
              <c:strCache>
                <c:ptCount val="14"/>
                <c:pt idx="0">
                  <c:v>Ottico</c:v>
                </c:pt>
                <c:pt idx="1">
                  <c:v>Oculista</c:v>
                </c:pt>
                <c:pt idx="2">
                  <c:v>Tramite amici/parenti/conoscenti</c:v>
                </c:pt>
                <c:pt idx="3">
                  <c:v>Medico curante</c:v>
                </c:pt>
                <c:pt idx="4">
                  <c:v>Farmacista</c:v>
                </c:pt>
                <c:pt idx="5">
                  <c:v>Siti internet di negozi di ottica</c:v>
                </c:pt>
                <c:pt idx="6">
                  <c:v>Negozio diverso dall’ottica</c:v>
                </c:pt>
                <c:pt idx="7">
                  <c:v>Recensioni online</c:v>
                </c:pt>
                <c:pt idx="8">
                  <c:v>Siti internet delle aziende di lenti da vista</c:v>
                </c:pt>
                <c:pt idx="9">
                  <c:v>Blog e forum specializzati</c:v>
                </c:pt>
                <c:pt idx="10">
                  <c:v>Social network (Facebook, Youtube...)</c:v>
                </c:pt>
                <c:pt idx="11">
                  <c:v>Riviste cartacee o online di salute e benessere</c:v>
                </c:pt>
                <c:pt idx="12">
                  <c:v>Riviste di ottica specializzate cartacee o online</c:v>
                </c:pt>
                <c:pt idx="13">
                  <c:v>Non mi sono informato / Non penso di informarmi </c:v>
                </c:pt>
              </c:strCache>
            </c:strRef>
          </c:cat>
          <c:val>
            <c:numRef>
              <c:f>Foglio1!$B$2:$B$15</c:f>
              <c:numCache>
                <c:formatCode>0%</c:formatCode>
                <c:ptCount val="14"/>
                <c:pt idx="0">
                  <c:v>0.44829999999999998</c:v>
                </c:pt>
                <c:pt idx="1">
                  <c:v>0.43</c:v>
                </c:pt>
                <c:pt idx="2">
                  <c:v>0.1303</c:v>
                </c:pt>
                <c:pt idx="3">
                  <c:v>8.8100000000000012E-2</c:v>
                </c:pt>
                <c:pt idx="4">
                  <c:v>7.4700000000000003E-2</c:v>
                </c:pt>
                <c:pt idx="5">
                  <c:v>6.7000000000000004E-2</c:v>
                </c:pt>
                <c:pt idx="6">
                  <c:v>5.5599999999999997E-2</c:v>
                </c:pt>
                <c:pt idx="7">
                  <c:v>4.41E-2</c:v>
                </c:pt>
                <c:pt idx="8">
                  <c:v>3.6400000000000002E-2</c:v>
                </c:pt>
                <c:pt idx="9">
                  <c:v>2.1099999999999997E-2</c:v>
                </c:pt>
                <c:pt idx="10">
                  <c:v>1.72E-2</c:v>
                </c:pt>
                <c:pt idx="11">
                  <c:v>1.5300000000000001E-2</c:v>
                </c:pt>
                <c:pt idx="12">
                  <c:v>1.15E-2</c:v>
                </c:pt>
                <c:pt idx="13">
                  <c:v>0.14749999999999999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2-418C-BA36-9750AF2781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4669816272965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EB-4E0D-AB67-CF8429D68F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EB-4E0D-AB67-CF8429D68FE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FE-4367-8BCA-14FF713EC7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FE-4367-8BCA-14FF713EC70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DEB-4E0D-AB67-CF8429D68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Foglio1!$A$2:$A$10</c:f>
              <c:strCache>
                <c:ptCount val="9"/>
                <c:pt idx="0">
                  <c:v>Solo occhiali da vista premontati (occhiali da lettura, con lenti di eguale potere, per la visione da vicino)</c:v>
                </c:pt>
                <c:pt idx="1">
                  <c:v>Solo occhiali da vista con lenti monofocali (correttive di un solo difetto ottico,  permettono di vedere bene o solo da vicino o solo da lontano)</c:v>
                </c:pt>
                <c:pt idx="2">
                  <c:v>Due tipologie di occhiali premontati monofocali a seconda dell’uso che ne devo fare</c:v>
                </c:pt>
                <c:pt idx="3">
                  <c:v>Solo occhiali da vista con lenti monofocali di ultima generazione (dinamiche per la visione vicino-intermedio)</c:v>
                </c:pt>
                <c:pt idx="4">
                  <c:v>Due tipologie di occhiali a seconda dell’uso che ne devo fare: premontati e bifocali</c:v>
                </c:pt>
                <c:pt idx="5">
                  <c:v>Due tipologie di occhiali a seconda dell’uso che ne devo fare: monofocali e bifocali</c:v>
                </c:pt>
                <c:pt idx="6">
                  <c:v>Solo occhiali da vista con lenti bifocali (correttive di un duplice difetto, consentono divedere bene da lontano e grazie ad una lente a lunetta posta nella parte inferiore di vedere bene anche da vicino)</c:v>
                </c:pt>
                <c:pt idx="7">
                  <c:v>Solo lenti a contatto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0.33909999999999996</c:v>
                </c:pt>
                <c:pt idx="1">
                  <c:v>0.32380000000000003</c:v>
                </c:pt>
                <c:pt idx="2">
                  <c:v>8.2400000000000001E-2</c:v>
                </c:pt>
                <c:pt idx="3">
                  <c:v>7.4700000000000003E-2</c:v>
                </c:pt>
                <c:pt idx="4">
                  <c:v>4.5999999999999999E-2</c:v>
                </c:pt>
                <c:pt idx="5">
                  <c:v>3.6400000000000002E-2</c:v>
                </c:pt>
                <c:pt idx="6">
                  <c:v>2.6800000000000001E-2</c:v>
                </c:pt>
                <c:pt idx="7">
                  <c:v>1.72E-2</c:v>
                </c:pt>
                <c:pt idx="8">
                  <c:v>5.3600000000000002E-2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EB-4E0D-AB67-CF8429D68F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4669816272965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26-4956-8A6A-421C72F3813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BA-4581-B1E4-BD4546B11B9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26-4956-8A6A-421C72F3813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26-4956-8A6A-421C72F3813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8BA-4581-B1E4-BD4546B11B95}"/>
              </c:ext>
            </c:extLst>
          </c:dPt>
          <c:dPt>
            <c:idx val="7"/>
            <c:invertIfNegative val="0"/>
            <c:bubble3D val="0"/>
            <c:spPr>
              <a:solidFill>
                <a:srgbClr val="F6F8F8">
                  <a:lumMod val="7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DBE-4BC2-88ED-E5EFDA960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Foglio1!$A$2:$A$9</c:f>
              <c:strCache>
                <c:ptCount val="8"/>
                <c:pt idx="0">
                  <c:v>Richiedono impegno per adattarsi all’uso</c:v>
                </c:pt>
                <c:pt idx="1">
                  <c:v>Il mio oculista me li ha sconsigliati</c:v>
                </c:pt>
                <c:pt idx="2">
                  <c:v>Affaticano gli occhi</c:v>
                </c:pt>
                <c:pt idx="3">
                  <c:v>Sono troppo costosi</c:v>
                </c:pt>
                <c:pt idx="4">
                  <c:v>Il mio ottico me li ha sconsigliati</c:v>
                </c:pt>
                <c:pt idx="5">
                  <c:v>L’occhio diventa pigro e la vista peggiora</c:v>
                </c:pt>
                <c:pt idx="6">
                  <c:v>Amici/parenti/conoscenti me li hanno sconsigliati perché hanno avuto un’esperienza negativa</c:v>
                </c:pt>
                <c:pt idx="7">
                  <c:v>Altro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0.33329999999999999</c:v>
                </c:pt>
                <c:pt idx="1">
                  <c:v>0.23329999999999998</c:v>
                </c:pt>
                <c:pt idx="2">
                  <c:v>0.16670000000000001</c:v>
                </c:pt>
                <c:pt idx="3">
                  <c:v>0.1333</c:v>
                </c:pt>
                <c:pt idx="4">
                  <c:v>0.1333</c:v>
                </c:pt>
                <c:pt idx="5">
                  <c:v>0.1333</c:v>
                </c:pt>
                <c:pt idx="6">
                  <c:v>6.6699999999999995E-2</c:v>
                </c:pt>
                <c:pt idx="7">
                  <c:v>0.1333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BA-4581-B1E4-BD4546B11B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64303907043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7E-49E1-8A46-D25DA9E61C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7E-49E1-8A46-D25DA9E61C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6F-4068-BC5B-5B90526B38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7E-49E1-8A46-D25DA9E61C7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6F-4068-BC5B-5B90526B388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6F-4068-BC5B-5B90526B3886}"/>
              </c:ext>
            </c:extLst>
          </c:dPt>
          <c:dPt>
            <c:idx val="12"/>
            <c:invertIfNegative val="0"/>
            <c:bubble3D val="0"/>
            <c:spPr>
              <a:solidFill>
                <a:srgbClr val="F6F8F8">
                  <a:lumMod val="7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E72-47F9-8B53-04F62C293D32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E72-47F9-8B53-04F62C293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Foglio1!$A$2:$A$14</c:f>
              <c:strCache>
                <c:ptCount val="13"/>
                <c:pt idx="0">
                  <c:v>Sono troppo costosi</c:v>
                </c:pt>
                <c:pt idx="1">
                  <c:v>Richiedono impegno per adattarsi all’uso</c:v>
                </c:pt>
                <c:pt idx="2">
                  <c:v>Non ne conoscevo l’esistenza</c:v>
                </c:pt>
                <c:pt idx="3">
                  <c:v>Il mio oculista me li ha sconsigliati</c:v>
                </c:pt>
                <c:pt idx="4">
                  <c:v>Il mio ottico me li ha sconsigliati</c:v>
                </c:pt>
                <c:pt idx="5">
                  <c:v>Amici/parenti/conoscenti me li hanno sconsigliati perché hanno avuto un’esperienza negativa</c:v>
                </c:pt>
                <c:pt idx="6">
                  <c:v>L’occhio diventa pigro e la vista peggiora</c:v>
                </c:pt>
                <c:pt idx="7">
                  <c:v>Affaticano gli occhi</c:v>
                </c:pt>
                <c:pt idx="8">
                  <c:v>Non ho un ottico di fiducia a cui rivolgermi</c:v>
                </c:pt>
                <c:pt idx="9">
                  <c:v>Ho letto delle recensioni negative online</c:v>
                </c:pt>
                <c:pt idx="10">
                  <c:v>Amici/parenti/conoscenti me li hanno sconsigliati perché hanno ricevuto informazioni negative a riguardo</c:v>
                </c:pt>
                <c:pt idx="11">
                  <c:v>Non sono facili da trovare in giro</c:v>
                </c:pt>
                <c:pt idx="12">
                  <c:v>Altro</c:v>
                </c:pt>
              </c:strCache>
            </c:strRef>
          </c:cat>
          <c:val>
            <c:numRef>
              <c:f>Foglio1!$B$2:$B$14</c:f>
              <c:numCache>
                <c:formatCode>0%</c:formatCode>
                <c:ptCount val="13"/>
                <c:pt idx="0">
                  <c:v>0.30890000000000001</c:v>
                </c:pt>
                <c:pt idx="1">
                  <c:v>0.2175</c:v>
                </c:pt>
                <c:pt idx="2">
                  <c:v>0.1159</c:v>
                </c:pt>
                <c:pt idx="3">
                  <c:v>0.10980000000000001</c:v>
                </c:pt>
                <c:pt idx="4">
                  <c:v>8.539999999999999E-2</c:v>
                </c:pt>
                <c:pt idx="5">
                  <c:v>8.3299999999999999E-2</c:v>
                </c:pt>
                <c:pt idx="6">
                  <c:v>6.3E-2</c:v>
                </c:pt>
                <c:pt idx="7">
                  <c:v>4.2699999999999995E-2</c:v>
                </c:pt>
                <c:pt idx="8">
                  <c:v>3.8599999999999995E-2</c:v>
                </c:pt>
                <c:pt idx="9">
                  <c:v>3.4599999999999999E-2</c:v>
                </c:pt>
                <c:pt idx="10">
                  <c:v>3.2500000000000001E-2</c:v>
                </c:pt>
                <c:pt idx="11">
                  <c:v>1.83E-2</c:v>
                </c:pt>
                <c:pt idx="12">
                  <c:v>0.13819999999999999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7E-49E1-8A46-D25DA9E61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0418765061545"/>
          <c:y val="0.10391964590613705"/>
          <c:w val="0.57631365531970169"/>
          <c:h val="0.78773550988253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E5F27"/>
              </a:solidFill>
            </c:spPr>
            <c:extLst>
              <c:ext xmlns:c16="http://schemas.microsoft.com/office/drawing/2014/chart" uri="{C3380CC4-5D6E-409C-BE32-E72D297353CC}">
                <c16:uniqueId val="{00000001-63FD-4BB2-806E-51FA0DBA04F3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63FD-4BB2-806E-51FA0DBA04F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3FD-4BB2-806E-51FA0DBA04F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3FD-4BB2-806E-51FA0DBA04F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63FD-4BB2-806E-51FA0DBA04F3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63FD-4BB2-806E-51FA0DBA04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FD-4BB2-806E-51FA0DBA04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FD-4BB2-806E-51FA0DBA04F3}"/>
                </c:ext>
              </c:extLst>
            </c:dLbl>
            <c:dLbl>
              <c:idx val="3"/>
              <c:layout>
                <c:manualLayout>
                  <c:x val="1.1637974573947675E-3"/>
                  <c:y val="6.4736349098056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FD-4BB2-806E-51FA0DBA04F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FD-4BB2-806E-51FA0DBA0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Sicuramente considererei</c:v>
                </c:pt>
                <c:pt idx="1">
                  <c:v>Probabilmente considererei</c:v>
                </c:pt>
                <c:pt idx="2">
                  <c:v>Non so</c:v>
                </c:pt>
                <c:pt idx="3">
                  <c:v>Probabilmente non considererei</c:v>
                </c:pt>
                <c:pt idx="4">
                  <c:v>Sicuramente non considererei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0.16670000000000001</c:v>
                </c:pt>
                <c:pt idx="1">
                  <c:v>0.46929999999999999</c:v>
                </c:pt>
                <c:pt idx="2">
                  <c:v>0.17050000000000001</c:v>
                </c:pt>
                <c:pt idx="3">
                  <c:v>0.12640000000000001</c:v>
                </c:pt>
                <c:pt idx="4">
                  <c:v>6.7000000000000004E-2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FD-4BB2-806E-51FA0DBA0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64303907043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14-42C7-9738-3CF3F401E4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5A-441F-945C-43E594567F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14-42C7-9738-3CF3F401E46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45A-441F-945C-43E594567FD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45A-441F-945C-43E594567F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5A-441F-945C-43E594567FD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45A-441F-945C-43E594567FD3}"/>
              </c:ext>
            </c:extLst>
          </c:dPt>
          <c:dPt>
            <c:idx val="18"/>
            <c:invertIfNegative val="0"/>
            <c:bubble3D val="0"/>
            <c:spPr>
              <a:solidFill>
                <a:srgbClr val="F6F8F8">
                  <a:lumMod val="7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228-4157-9F91-C31DD5754B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Foglio1!$A$2:$A$20</c:f>
              <c:strCache>
                <c:ptCount val="19"/>
                <c:pt idx="0">
                  <c:v>Consiglio dell’oculista</c:v>
                </c:pt>
                <c:pt idx="1">
                  <c:v>Consiglio dell’ottico</c:v>
                </c:pt>
                <c:pt idx="2">
                  <c:v>Consiglio del medico curante</c:v>
                </c:pt>
                <c:pt idx="3">
                  <c:v>Offerte/promozioni</c:v>
                </c:pt>
                <c:pt idx="4">
                  <c:v>Prezzo più basso delle lenti</c:v>
                </c:pt>
                <c:pt idx="5">
                  <c:v>Prezzo più basso delle montature</c:v>
                </c:pt>
                <c:pt idx="6">
                  <c:v>Offerta del tipo soddisfatti o rimborsati</c:v>
                </c:pt>
                <c:pt idx="7">
                  <c:v>Garanzie di efficacia</c:v>
                </c:pt>
                <c:pt idx="8">
                  <c:v>Maggiori informazioni su efficacia</c:v>
                </c:pt>
                <c:pt idx="9">
                  <c:v>Maggiore assistenza nel periodo di adattamento</c:v>
                </c:pt>
                <c:pt idx="10">
                  <c:v>Consiglio di amici/parenti/conoscenti che ne hanno avuto esperienza (hanno questi occhiali)</c:v>
                </c:pt>
                <c:pt idx="11">
                  <c:v>Maggiori informazioni su modalitá di utilizzo</c:v>
                </c:pt>
                <c:pt idx="12">
                  <c:v>Assistenza online da parte di ottico/oculista</c:v>
                </c:pt>
                <c:pt idx="13">
                  <c:v>Consiglio di amici/parenti/conoscenti che ne hanno sentito parlare bene</c:v>
                </c:pt>
                <c:pt idx="14">
                  <c:v>Recensioni positive online</c:v>
                </c:pt>
                <c:pt idx="15">
                  <c:v>Disponibilitá nel mio negozio/ottico di fiducia</c:v>
                </c:pt>
                <c:pt idx="16">
                  <c:v>Informazioni sugli ottici specializzati nella mia zona ai quali rivolgermi</c:v>
                </c:pt>
                <c:pt idx="17">
                  <c:v>Disponibilitá della mia marca preferita di occhiale</c:v>
                </c:pt>
                <c:pt idx="18">
                  <c:v>Niente mi fará considerare l’acquisto degli occhiali con lenti progressive/multifocali</c:v>
                </c:pt>
              </c:strCache>
            </c:strRef>
          </c:cat>
          <c:val>
            <c:numRef>
              <c:f>Foglio1!$B$2:$B$20</c:f>
              <c:numCache>
                <c:formatCode>0%</c:formatCode>
                <c:ptCount val="19"/>
                <c:pt idx="0">
                  <c:v>0.30690000000000001</c:v>
                </c:pt>
                <c:pt idx="1">
                  <c:v>0.16829999999999998</c:v>
                </c:pt>
                <c:pt idx="2">
                  <c:v>6.93E-2</c:v>
                </c:pt>
                <c:pt idx="3">
                  <c:v>0.1782</c:v>
                </c:pt>
                <c:pt idx="4">
                  <c:v>0.12869999999999998</c:v>
                </c:pt>
                <c:pt idx="5">
                  <c:v>0.12869999999999998</c:v>
                </c:pt>
                <c:pt idx="6">
                  <c:v>0.12869999999999998</c:v>
                </c:pt>
                <c:pt idx="7">
                  <c:v>0.1188</c:v>
                </c:pt>
                <c:pt idx="8">
                  <c:v>6.93E-2</c:v>
                </c:pt>
                <c:pt idx="9">
                  <c:v>6.93E-2</c:v>
                </c:pt>
                <c:pt idx="10">
                  <c:v>5.9400000000000001E-2</c:v>
                </c:pt>
                <c:pt idx="11">
                  <c:v>5.9400000000000001E-2</c:v>
                </c:pt>
                <c:pt idx="12">
                  <c:v>3.9599999999999996E-2</c:v>
                </c:pt>
                <c:pt idx="13">
                  <c:v>2.9700000000000001E-2</c:v>
                </c:pt>
                <c:pt idx="14">
                  <c:v>2.9700000000000001E-2</c:v>
                </c:pt>
                <c:pt idx="15">
                  <c:v>1.9799999999999998E-2</c:v>
                </c:pt>
                <c:pt idx="16">
                  <c:v>9.8999999999999991E-3</c:v>
                </c:pt>
                <c:pt idx="17">
                  <c:v>9.8999999999999991E-3</c:v>
                </c:pt>
                <c:pt idx="18">
                  <c:v>0.2475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14-42C7-9738-3CF3F401E4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0418765061545"/>
          <c:y val="0.10391964590613705"/>
          <c:w val="0.57631365531970169"/>
          <c:h val="0.78773550988253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E5F27"/>
              </a:solidFill>
            </c:spPr>
            <c:extLst>
              <c:ext xmlns:c16="http://schemas.microsoft.com/office/drawing/2014/chart" uri="{C3380CC4-5D6E-409C-BE32-E72D297353CC}">
                <c16:uniqueId val="{00000001-E178-4DFD-B86F-9CF6BB87260C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3-E178-4DFD-B86F-9CF6BB87260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178-4DFD-B86F-9CF6BB87260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178-4DFD-B86F-9CF6BB87260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E178-4DFD-B86F-9CF6BB87260C}"/>
              </c:ext>
            </c:extLst>
          </c:dPt>
          <c:dPt>
            <c:idx val="5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E178-4DFD-B86F-9CF6BB87260C}"/>
              </c:ext>
            </c:extLst>
          </c:dPt>
          <c:dLbls>
            <c:dLbl>
              <c:idx val="3"/>
              <c:layout>
                <c:manualLayout>
                  <c:x val="1.1637974573947675E-3"/>
                  <c:y val="-5.90863300006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78-4DFD-B86F-9CF6BB8726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78-4DFD-B86F-9CF6BB8726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78-4DFD-B86F-9CF6BB872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Molto 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0.21719999999999998</c:v>
                </c:pt>
                <c:pt idx="1">
                  <c:v>0.59840000000000004</c:v>
                </c:pt>
                <c:pt idx="2">
                  <c:v>0.13519999999999999</c:v>
                </c:pt>
                <c:pt idx="3">
                  <c:v>4.9200000000000001E-2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78-4DFD-B86F-9CF6BB872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</c:plotArea>
    <c:legend>
      <c:legendPos val="b"/>
      <c:layout>
        <c:manualLayout>
          <c:xMode val="edge"/>
          <c:yMode val="edge"/>
          <c:x val="0.23966521883432662"/>
          <c:y val="0.78614921461565845"/>
          <c:w val="0.53716330682982449"/>
          <c:h val="8.6932539308216344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000"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7961441685220567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A7-460A-97DD-F34CCB4D37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91-4235-90BE-D842326782E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A7-460A-97DD-F34CCB4D374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A7-460A-97DD-F34CCB4D374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CA7-460A-97DD-F34CCB4D37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Sì, partner </c:v>
                </c:pt>
                <c:pt idx="1">
                  <c:v>Sì, genitore/i </c:v>
                </c:pt>
                <c:pt idx="2">
                  <c:v>Sì, figlio/i </c:v>
                </c:pt>
                <c:pt idx="3">
                  <c:v>No </c:v>
                </c:pt>
                <c:pt idx="4">
                  <c:v>Non so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0.54020000000000001</c:v>
                </c:pt>
                <c:pt idx="1">
                  <c:v>0.42909999999999998</c:v>
                </c:pt>
                <c:pt idx="2">
                  <c:v>0.33329999999999999</c:v>
                </c:pt>
                <c:pt idx="3">
                  <c:v>0.1226</c:v>
                </c:pt>
                <c:pt idx="4">
                  <c:v>9.5999999999999992E-3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7-460A-97DD-F34CCB4D37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64303907043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C3-437E-9621-917A0934D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C3-437E-9621-917A0934D8C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9C3-437E-9621-917A0934D8C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C3-437E-9621-917A0934D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Foglio1!$A$2:$A$7</c:f>
              <c:strCache>
                <c:ptCount val="6"/>
                <c:pt idx="0">
                  <c:v>Non mi aiuta completamente con il mio problema visivo</c:v>
                </c:pt>
                <c:pt idx="1">
                  <c:v>I materiali sono di bassa qualità</c:v>
                </c:pt>
                <c:pt idx="2">
                  <c:v>Mi affatica gli occhi</c:v>
                </c:pt>
                <c:pt idx="3">
                  <c:v>Poco pratici (metti e togli)</c:v>
                </c:pt>
                <c:pt idx="4">
                  <c:v>Ha aggravato il mio problema visivo</c:v>
                </c:pt>
                <c:pt idx="5">
                  <c:v>Altro, specificare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0.44439999999999996</c:v>
                </c:pt>
                <c:pt idx="1">
                  <c:v>0.4</c:v>
                </c:pt>
                <c:pt idx="2">
                  <c:v>0.28889999999999999</c:v>
                </c:pt>
                <c:pt idx="3">
                  <c:v>0.22219999999999998</c:v>
                </c:pt>
                <c:pt idx="4">
                  <c:v>8.8900000000000007E-2</c:v>
                </c:pt>
                <c:pt idx="5">
                  <c:v>4.4400000000000002E-2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3-437E-9621-917A0934D8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64303907043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C1-4ABE-9A73-2A02BBB223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C1-4ABE-9A73-2A02BBB223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C1-4ABE-9A73-2A02BBB223E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C1-4ABE-9A73-2A02BBB22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Foglio1!$A$2:$A$16</c:f>
              <c:strCache>
                <c:ptCount val="15"/>
                <c:pt idx="0">
                  <c:v>Dirigente / Quadro / Imprenditore</c:v>
                </c:pt>
                <c:pt idx="1">
                  <c:v>Commerciante/artigiano</c:v>
                </c:pt>
                <c:pt idx="2">
                  <c:v>Lavoratore in proprio/libero professionista</c:v>
                </c:pt>
                <c:pt idx="3">
                  <c:v>Impiegato/Insegnante</c:v>
                </c:pt>
                <c:pt idx="4">
                  <c:v>Operaio/commesso</c:v>
                </c:pt>
                <c:pt idx="5">
                  <c:v>Casalinga</c:v>
                </c:pt>
                <c:pt idx="6">
                  <c:v>Pensionato</c:v>
                </c:pt>
                <c:pt idx="7">
                  <c:v>Autista</c:v>
                </c:pt>
                <c:pt idx="8">
                  <c:v>Disoccupato/Non occupato</c:v>
                </c:pt>
                <c:pt idx="11">
                  <c:v>Laurea/master</c:v>
                </c:pt>
                <c:pt idx="12">
                  <c:v>Diploma di scuola superiore</c:v>
                </c:pt>
                <c:pt idx="13">
                  <c:v>Diploma di scuola media/elementare</c:v>
                </c:pt>
                <c:pt idx="14">
                  <c:v>Preferisco non rispondere</c:v>
                </c:pt>
              </c:strCache>
            </c:strRef>
          </c:cat>
          <c:val>
            <c:numRef>
              <c:f>Foglio1!$B$2:$B$16</c:f>
              <c:numCache>
                <c:formatCode>0%</c:formatCode>
                <c:ptCount val="15"/>
                <c:pt idx="0">
                  <c:v>6.9000000000000006E-2</c:v>
                </c:pt>
                <c:pt idx="1">
                  <c:v>2.87E-2</c:v>
                </c:pt>
                <c:pt idx="2">
                  <c:v>0.1648</c:v>
                </c:pt>
                <c:pt idx="3">
                  <c:v>0.37159999999999999</c:v>
                </c:pt>
                <c:pt idx="4">
                  <c:v>9.1999999999999998E-2</c:v>
                </c:pt>
                <c:pt idx="5">
                  <c:v>0.14369999999999999</c:v>
                </c:pt>
                <c:pt idx="6">
                  <c:v>9.5999999999999992E-3</c:v>
                </c:pt>
                <c:pt idx="7">
                  <c:v>5.6999999999999993E-3</c:v>
                </c:pt>
                <c:pt idx="8">
                  <c:v>0.113</c:v>
                </c:pt>
                <c:pt idx="11">
                  <c:v>0.29309999999999997</c:v>
                </c:pt>
                <c:pt idx="12">
                  <c:v>0.59389999999999998</c:v>
                </c:pt>
                <c:pt idx="13">
                  <c:v>0.10730000000000001</c:v>
                </c:pt>
                <c:pt idx="14">
                  <c:v>5.6999999999999993E-3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C1-4ABE-9A73-2A02BBB223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64303907043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C1-4ABE-9A73-2A02BBB223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C1-4ABE-9A73-2A02BBB223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C1-4ABE-9A73-2A02BBB22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Foglio1!$A$2:$A$7</c:f>
              <c:strCache>
                <c:ptCount val="6"/>
                <c:pt idx="0">
                  <c:v>Meno di 30.000 euro</c:v>
                </c:pt>
                <c:pt idx="1">
                  <c:v>30.001 – 50.000 euro</c:v>
                </c:pt>
                <c:pt idx="2">
                  <c:v>50.001 –100.000 euro</c:v>
                </c:pt>
                <c:pt idx="3">
                  <c:v>100.001 – 150.000 euro</c:v>
                </c:pt>
                <c:pt idx="4">
                  <c:v>Più di 150.000 euro</c:v>
                </c:pt>
                <c:pt idx="5">
                  <c:v>Preferisco non rispondere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0.433</c:v>
                </c:pt>
                <c:pt idx="1">
                  <c:v>0.28539999999999999</c:v>
                </c:pt>
                <c:pt idx="2">
                  <c:v>0.1226</c:v>
                </c:pt>
                <c:pt idx="3">
                  <c:v>2.1099999999999997E-2</c:v>
                </c:pt>
                <c:pt idx="4">
                  <c:v>7.7000000000000002E-3</c:v>
                </c:pt>
                <c:pt idx="5">
                  <c:v>0.1303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C1-4ABE-9A73-2A02BBB223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7961441685220567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A7-460A-97DD-F34CCB4D37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A7-460A-97DD-F34CCB4D37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A7-460A-97DD-F34CCB4D374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A7-460A-97DD-F34CCB4D374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CA7-460A-97DD-F34CCB4D37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Presbiopia (difficoltà nella visione da vicino) </c:v>
                </c:pt>
                <c:pt idx="1">
                  <c:v>Miopia </c:v>
                </c:pt>
                <c:pt idx="2">
                  <c:v>Astigmatismo</c:v>
                </c:pt>
                <c:pt idx="3">
                  <c:v>Ipermetropia </c:v>
                </c:pt>
                <c:pt idx="4">
                  <c:v>Non sono sicuro/a 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0.57169999999999999</c:v>
                </c:pt>
                <c:pt idx="1">
                  <c:v>0.52759999999999996</c:v>
                </c:pt>
                <c:pt idx="2">
                  <c:v>0.26489999999999997</c:v>
                </c:pt>
                <c:pt idx="3">
                  <c:v>0.12359999999999999</c:v>
                </c:pt>
                <c:pt idx="4">
                  <c:v>7.9500000000000001E-2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7-460A-97DD-F34CCB4D37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21517913017782"/>
          <c:y val="9.4813447150351421E-2"/>
          <c:w val="0.4495554654932839"/>
          <c:h val="0.84933424224423615"/>
        </c:manualLayout>
      </c:layout>
      <c:scatterChart>
        <c:scatterStyle val="smoothMarker"/>
        <c:varyColors val="0"/>
        <c:ser>
          <c:idx val="3"/>
          <c:order val="0"/>
          <c:tx>
            <c:strRef>
              <c:f>Foglio1!$B$1</c:f>
              <c:strCache>
                <c:ptCount val="1"/>
                <c:pt idx="0">
                  <c:v>Column1</c:v>
                </c:pt>
              </c:strCache>
            </c:strRef>
          </c:tx>
          <c:spPr>
            <a:ln w="6350">
              <a:solidFill>
                <a:srgbClr val="1A3C47"/>
              </a:solidFill>
            </a:ln>
          </c:spPr>
          <c:marker>
            <c:symbol val="circle"/>
            <c:size val="9"/>
            <c:spPr>
              <a:solidFill>
                <a:srgbClr val="1A3C47"/>
              </a:solidFill>
              <a:ln>
                <a:solidFill>
                  <a:srgbClr val="1A3C47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Foglio1!$B$2:$B$13</c:f>
              <c:numCache>
                <c:formatCode>0.00</c:formatCode>
                <c:ptCount val="12"/>
                <c:pt idx="0">
                  <c:v>2.8793103448275863</c:v>
                </c:pt>
                <c:pt idx="1">
                  <c:v>3.0134099616858236</c:v>
                </c:pt>
                <c:pt idx="2">
                  <c:v>2.3639846743295019</c:v>
                </c:pt>
                <c:pt idx="3">
                  <c:v>2.9961685823754789</c:v>
                </c:pt>
                <c:pt idx="4">
                  <c:v>2.7988505747126435</c:v>
                </c:pt>
                <c:pt idx="5">
                  <c:v>3.7413793103448274</c:v>
                </c:pt>
                <c:pt idx="6">
                  <c:v>3.2624521072796937</c:v>
                </c:pt>
                <c:pt idx="7">
                  <c:v>3.7605363984674329</c:v>
                </c:pt>
                <c:pt idx="8">
                  <c:v>3.3448275862068964</c:v>
                </c:pt>
                <c:pt idx="9">
                  <c:v>2.8084291187739465</c:v>
                </c:pt>
                <c:pt idx="10">
                  <c:v>2.6130268199233715</c:v>
                </c:pt>
                <c:pt idx="11">
                  <c:v>3.1743295019157087</c:v>
                </c:pt>
              </c:numCache>
            </c:numRef>
          </c:xVal>
          <c:yVal>
            <c:numRef>
              <c:f>Foglio1!$C$2:$C$13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18F-47B9-8D2B-ECED977F5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06720"/>
        <c:axId val="184608640"/>
        <c:extLst/>
      </c:scatterChart>
      <c:valAx>
        <c:axId val="184606720"/>
        <c:scaling>
          <c:orientation val="minMax"/>
          <c:max val="5"/>
          <c:min val="1"/>
        </c:scaling>
        <c:delete val="0"/>
        <c:axPos val="t"/>
        <c:majorGridlines>
          <c:spPr>
            <a:ln>
              <a:noFill/>
              <a:prstDash val="sysDash"/>
            </a:ln>
          </c:spPr>
        </c:majorGridlines>
        <c:numFmt formatCode="General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it-IT"/>
          </a:p>
        </c:txPr>
        <c:crossAx val="184608640"/>
        <c:crossesAt val="50"/>
        <c:crossBetween val="midCat"/>
        <c:majorUnit val="1"/>
      </c:valAx>
      <c:valAx>
        <c:axId val="184608640"/>
        <c:scaling>
          <c:orientation val="maxMin"/>
          <c:max val="24"/>
          <c:min val="0"/>
        </c:scaling>
        <c:delete val="1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84606720"/>
        <c:crossesAt val="48"/>
        <c:crossBetween val="midCat"/>
        <c:majorUnit val="2"/>
        <c:minorUnit val="1"/>
      </c:valAx>
      <c:spPr>
        <a:noFill/>
        <a:ln w="6350">
          <a:noFill/>
          <a:prstDash val="sysDot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130190218028330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20-49A8-A1DD-3DEC621001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C7-44E8-8E8B-24C355C72F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20-49A8-A1DD-3DEC6210012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8C7-44E8-8E8B-24C355C72F0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20-49A8-A1DD-3DEC6210012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20-49A8-A1DD-3DEC621001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Foglio1!$A$2:$A$10</c:f>
              <c:strCache>
                <c:ptCount val="9"/>
                <c:pt idx="0">
                  <c:v>Utilizzo un solo laptop/ computer</c:v>
                </c:pt>
                <c:pt idx="1">
                  <c:v>Ho una scrivania tutta mia</c:v>
                </c:pt>
                <c:pt idx="2">
                  <c:v>Lavoro in uno spazio condiviso </c:v>
                </c:pt>
                <c:pt idx="3">
                  <c:v>Ho fatto in modo da avere un’illuminazione adeguata</c:v>
                </c:pt>
                <c:pt idx="4">
                  <c:v>Utilizzo una sedia comoda per il lavoro</c:v>
                </c:pt>
                <c:pt idx="5">
                  <c:v>Ulilizzo un mix to laptop/ computer e smartphones/ tablets</c:v>
                </c:pt>
                <c:pt idx="6">
                  <c:v>Ho una stanza tutta mia per lavorare</c:v>
                </c:pt>
                <c:pt idx="7">
                  <c:v>Utilizzo piú di un monitor</c:v>
                </c:pt>
                <c:pt idx="8">
                  <c:v>Utlizzo piú di un laptop/computer contemporaneamente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0.5</c:v>
                </c:pt>
                <c:pt idx="1">
                  <c:v>0.43890000000000001</c:v>
                </c:pt>
                <c:pt idx="2">
                  <c:v>0.38329999999999997</c:v>
                </c:pt>
                <c:pt idx="3">
                  <c:v>0.36670000000000003</c:v>
                </c:pt>
                <c:pt idx="4">
                  <c:v>0.36109999999999998</c:v>
                </c:pt>
                <c:pt idx="5">
                  <c:v>0.33889999999999998</c:v>
                </c:pt>
                <c:pt idx="6">
                  <c:v>0.32219999999999999</c:v>
                </c:pt>
                <c:pt idx="7">
                  <c:v>0.1333</c:v>
                </c:pt>
                <c:pt idx="8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20-49A8-A1DD-3DEC621001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57154266849052"/>
          <c:y val="3.5857045741478098E-2"/>
          <c:w val="0.61885717363819204"/>
          <c:h val="0.928285520054384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" lastClr="FFFFFF"/>
              </a:solidFill>
            </a:ln>
            <a:effectLst>
              <a:outerShdw blurRad="50800" dist="38100" dir="5400000" algn="ctr" rotWithShape="0">
                <a:srgbClr val="000000">
                  <a:alpha val="40000"/>
                </a:srgbClr>
              </a:outerShdw>
            </a:effectLst>
          </c:spPr>
          <c:dPt>
            <c:idx val="0"/>
            <c:bubble3D val="0"/>
            <c:spPr>
              <a:solidFill>
                <a:srgbClr val="233941"/>
              </a:solidFill>
              <a:ln w="19050">
                <a:solidFill>
                  <a:sysClr val="window" lastClr="FFFFFF"/>
                </a:solidFill>
              </a:ln>
              <a:effectLst>
                <a:outerShdw blurRad="50800" dist="38100" dir="54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12-4F95-BC0E-7CACA6DABF75}"/>
              </c:ext>
            </c:extLst>
          </c:dPt>
          <c:dPt>
            <c:idx val="1"/>
            <c:bubble3D val="0"/>
            <c:spPr>
              <a:solidFill>
                <a:srgbClr val="365864"/>
              </a:solidFill>
              <a:ln w="19050">
                <a:solidFill>
                  <a:sysClr val="window" lastClr="FFFFFF"/>
                </a:solidFill>
              </a:ln>
              <a:effectLst>
                <a:outerShdw blurRad="50800" dist="38100" dir="54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12-4F95-BC0E-7CACA6DABF75}"/>
              </c:ext>
            </c:extLst>
          </c:dPt>
          <c:dPt>
            <c:idx val="2"/>
            <c:bubble3D val="0"/>
            <c:spPr>
              <a:solidFill>
                <a:srgbClr val="5A92A6"/>
              </a:solidFill>
              <a:ln w="19050">
                <a:solidFill>
                  <a:sysClr val="window" lastClr="FFFFFF"/>
                </a:solidFill>
              </a:ln>
              <a:effectLst>
                <a:outerShdw blurRad="50800" dist="38100" dir="54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12-4F95-BC0E-7CACA6DABF75}"/>
              </c:ext>
            </c:extLst>
          </c:dPt>
          <c:dPt>
            <c:idx val="3"/>
            <c:bubble3D val="0"/>
            <c:spPr>
              <a:solidFill>
                <a:srgbClr val="9BBDC9"/>
              </a:solidFill>
              <a:ln w="19050">
                <a:solidFill>
                  <a:sysClr val="window" lastClr="FFFFFF"/>
                </a:solidFill>
              </a:ln>
              <a:effectLst>
                <a:outerShdw blurRad="50800" dist="38100" dir="54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12-4F95-BC0E-7CACA6DAB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No, non mi sono posto/a il problema</c:v>
                </c:pt>
                <c:pt idx="1">
                  <c:v>Si, ma non mi sono informato/a in merito</c:v>
                </c:pt>
                <c:pt idx="2">
                  <c:v>Si, ma non ho trovato informazioni in merito</c:v>
                </c:pt>
                <c:pt idx="3">
                  <c:v>Si, ho trovato informazioni in merito ma non ho ancora deciso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0.25480000000000003</c:v>
                </c:pt>
                <c:pt idx="1">
                  <c:v>0.41639999999999999</c:v>
                </c:pt>
                <c:pt idx="2">
                  <c:v>0.1096</c:v>
                </c:pt>
                <c:pt idx="3">
                  <c:v>0.21920000000000001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12-4F95-BC0E-7CACA6DA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776518189802801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rgbClr val="F6F8F8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 di testa/emicrania</c:v>
                </c:pt>
                <c:pt idx="1">
                  <c:v>Mal di schiena </c:v>
                </c:pt>
                <c:pt idx="2">
                  <c:v>Dolore pulsante alle tempie</c:v>
                </c:pt>
                <c:pt idx="3">
                  <c:v>Dolore al collo/torcicollo</c:v>
                </c:pt>
                <c:pt idx="4">
                  <c:v>Dolore alle spalle </c:v>
                </c:pt>
                <c:pt idx="5">
                  <c:v>Senso di affaticamento agli occhi</c:v>
                </c:pt>
                <c:pt idx="6">
                  <c:v>Senso di bruciore agli occhi </c:v>
                </c:pt>
                <c:pt idx="7">
                  <c:v>Visione sfuocata o fluttuante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0.17050000000000001</c:v>
                </c:pt>
                <c:pt idx="1">
                  <c:v>0.113</c:v>
                </c:pt>
                <c:pt idx="2">
                  <c:v>0.46360000000000001</c:v>
                </c:pt>
                <c:pt idx="3">
                  <c:v>0.13220000000000001</c:v>
                </c:pt>
                <c:pt idx="4">
                  <c:v>0.20499999999999999</c:v>
                </c:pt>
                <c:pt idx="5">
                  <c:v>9.7699999999999995E-2</c:v>
                </c:pt>
                <c:pt idx="6">
                  <c:v>0.18390000000000001</c:v>
                </c:pt>
                <c:pt idx="7">
                  <c:v>0.22409999999999999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A-45C0-BB51-A92A714531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Una volta al mese o piú raramente</c:v>
                </c:pt>
              </c:strCache>
            </c:strRef>
          </c:tx>
          <c:spPr>
            <a:solidFill>
              <a:srgbClr val="F6F8F8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 di testa/emicrania</c:v>
                </c:pt>
                <c:pt idx="1">
                  <c:v>Mal di schiena </c:v>
                </c:pt>
                <c:pt idx="2">
                  <c:v>Dolore pulsante alle tempie</c:v>
                </c:pt>
                <c:pt idx="3">
                  <c:v>Dolore al collo/torcicollo</c:v>
                </c:pt>
                <c:pt idx="4">
                  <c:v>Dolore alle spalle </c:v>
                </c:pt>
                <c:pt idx="5">
                  <c:v>Senso di affaticamento agli occhi</c:v>
                </c:pt>
                <c:pt idx="6">
                  <c:v>Senso di bruciore agli occhi </c:v>
                </c:pt>
                <c:pt idx="7">
                  <c:v>Visione sfuocata o fluttuante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0.37929999999999997</c:v>
                </c:pt>
                <c:pt idx="1">
                  <c:v>0.28539999999999999</c:v>
                </c:pt>
                <c:pt idx="2">
                  <c:v>0.27390000000000003</c:v>
                </c:pt>
                <c:pt idx="3">
                  <c:v>0.28539999999999999</c:v>
                </c:pt>
                <c:pt idx="4">
                  <c:v>0.24710000000000001</c:v>
                </c:pt>
                <c:pt idx="5">
                  <c:v>0.13789999999999999</c:v>
                </c:pt>
                <c:pt idx="6">
                  <c:v>0.18770000000000001</c:v>
                </c:pt>
                <c:pt idx="7">
                  <c:v>0.18010000000000001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A-45C0-BB51-A92A714531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2-3 volte al mese</c:v>
                </c:pt>
              </c:strCache>
            </c:strRef>
          </c:tx>
          <c:spPr>
            <a:solidFill>
              <a:srgbClr val="F6F8F8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 di testa/emicrania</c:v>
                </c:pt>
                <c:pt idx="1">
                  <c:v>Mal di schiena </c:v>
                </c:pt>
                <c:pt idx="2">
                  <c:v>Dolore pulsante alle tempie</c:v>
                </c:pt>
                <c:pt idx="3">
                  <c:v>Dolore al collo/torcicollo</c:v>
                </c:pt>
                <c:pt idx="4">
                  <c:v>Dolore alle spalle </c:v>
                </c:pt>
                <c:pt idx="5">
                  <c:v>Senso di affaticamento agli occhi</c:v>
                </c:pt>
                <c:pt idx="6">
                  <c:v>Senso di bruciore agli occhi </c:v>
                </c:pt>
                <c:pt idx="7">
                  <c:v>Visione sfuocata o fluttuante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0.23559999999999998</c:v>
                </c:pt>
                <c:pt idx="1">
                  <c:v>0.22030000000000002</c:v>
                </c:pt>
                <c:pt idx="2">
                  <c:v>0.14369999999999999</c:v>
                </c:pt>
                <c:pt idx="3">
                  <c:v>0.21840000000000001</c:v>
                </c:pt>
                <c:pt idx="4">
                  <c:v>0.19920000000000002</c:v>
                </c:pt>
                <c:pt idx="5">
                  <c:v>0.21840000000000001</c:v>
                </c:pt>
                <c:pt idx="6">
                  <c:v>0.22800000000000001</c:v>
                </c:pt>
                <c:pt idx="7">
                  <c:v>0.1245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A-45C0-BB51-A92A714531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Almeno una volta a settimana o piú spesso</c:v>
                </c:pt>
              </c:strCache>
            </c:strRef>
          </c:tx>
          <c:spPr>
            <a:solidFill>
              <a:srgbClr val="365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 di testa/emicrania</c:v>
                </c:pt>
                <c:pt idx="1">
                  <c:v>Mal di schiena </c:v>
                </c:pt>
                <c:pt idx="2">
                  <c:v>Dolore pulsante alle tempie</c:v>
                </c:pt>
                <c:pt idx="3">
                  <c:v>Dolore al collo/torcicollo</c:v>
                </c:pt>
                <c:pt idx="4">
                  <c:v>Dolore alle spalle </c:v>
                </c:pt>
                <c:pt idx="5">
                  <c:v>Senso di affaticamento agli occhi</c:v>
                </c:pt>
                <c:pt idx="6">
                  <c:v>Senso di bruciore agli occhi </c:v>
                </c:pt>
                <c:pt idx="7">
                  <c:v>Visione sfuocata o fluttuante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0.182</c:v>
                </c:pt>
                <c:pt idx="1">
                  <c:v>0.22030000000000002</c:v>
                </c:pt>
                <c:pt idx="2">
                  <c:v>9.9600000000000008E-2</c:v>
                </c:pt>
                <c:pt idx="3">
                  <c:v>0.21840000000000001</c:v>
                </c:pt>
                <c:pt idx="4">
                  <c:v>0.22409999999999999</c:v>
                </c:pt>
                <c:pt idx="5">
                  <c:v>0.31420000000000003</c:v>
                </c:pt>
                <c:pt idx="6">
                  <c:v>0.251</c:v>
                </c:pt>
                <c:pt idx="7">
                  <c:v>0.2893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6A-45C0-BB51-A92A714531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Quotidianamente</c:v>
                </c:pt>
              </c:strCache>
            </c:strRef>
          </c:tx>
          <c:spPr>
            <a:solidFill>
              <a:srgbClr val="233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 di testa/emicrania</c:v>
                </c:pt>
                <c:pt idx="1">
                  <c:v>Mal di schiena </c:v>
                </c:pt>
                <c:pt idx="2">
                  <c:v>Dolore pulsante alle tempie</c:v>
                </c:pt>
                <c:pt idx="3">
                  <c:v>Dolore al collo/torcicollo</c:v>
                </c:pt>
                <c:pt idx="4">
                  <c:v>Dolore alle spalle </c:v>
                </c:pt>
                <c:pt idx="5">
                  <c:v>Senso di affaticamento agli occhi</c:v>
                </c:pt>
                <c:pt idx="6">
                  <c:v>Senso di bruciore agli occhi </c:v>
                </c:pt>
                <c:pt idx="7">
                  <c:v>Visione sfuocata o fluttuante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3.2599999999999997E-2</c:v>
                </c:pt>
                <c:pt idx="1">
                  <c:v>0.16089999999999999</c:v>
                </c:pt>
                <c:pt idx="2">
                  <c:v>1.9199999999999998E-2</c:v>
                </c:pt>
                <c:pt idx="3">
                  <c:v>0.14560000000000001</c:v>
                </c:pt>
                <c:pt idx="4">
                  <c:v>0.1245</c:v>
                </c:pt>
                <c:pt idx="5">
                  <c:v>0.23180000000000001</c:v>
                </c:pt>
                <c:pt idx="6">
                  <c:v>0.14940000000000001</c:v>
                </c:pt>
                <c:pt idx="7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6A-45C0-BB51-A92A71453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26180848"/>
        <c:axId val="526183144"/>
      </c:barChart>
      <c:catAx>
        <c:axId val="526180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6183144"/>
        <c:crosses val="autoZero"/>
        <c:auto val="1"/>
        <c:lblAlgn val="ctr"/>
        <c:lblOffset val="100"/>
        <c:noMultiLvlLbl val="0"/>
      </c:catAx>
      <c:valAx>
        <c:axId val="5261831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2618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70184539902475"/>
          <c:y val="0.79119921586632713"/>
          <c:w val="0.75959477032975531"/>
          <c:h val="0.18397625532733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solidFill>
            <a:schemeClr val="bg2"/>
          </a:solidFill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21517913017782"/>
          <c:y val="9.4813447150351421E-2"/>
          <c:w val="0.4495554654932839"/>
          <c:h val="0.84933424224423615"/>
        </c:manualLayout>
      </c:layout>
      <c:scatterChart>
        <c:scatterStyle val="smoothMarker"/>
        <c:varyColors val="0"/>
        <c:ser>
          <c:idx val="3"/>
          <c:order val="0"/>
          <c:tx>
            <c:strRef>
              <c:f>Foglio1!$B$1</c:f>
              <c:strCache>
                <c:ptCount val="1"/>
                <c:pt idx="0">
                  <c:v>Column1</c:v>
                </c:pt>
              </c:strCache>
            </c:strRef>
          </c:tx>
          <c:spPr>
            <a:ln w="6350">
              <a:solidFill>
                <a:srgbClr val="1A3C47"/>
              </a:solidFill>
            </a:ln>
          </c:spPr>
          <c:marker>
            <c:symbol val="circle"/>
            <c:size val="9"/>
            <c:spPr>
              <a:solidFill>
                <a:srgbClr val="1A3C47"/>
              </a:solidFill>
              <a:ln>
                <a:solidFill>
                  <a:srgbClr val="1A3C47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Foglio1!$B$2:$B$8</c:f>
              <c:numCache>
                <c:formatCode>0.00</c:formatCode>
                <c:ptCount val="7"/>
                <c:pt idx="0">
                  <c:v>2.7605363984674329</c:v>
                </c:pt>
                <c:pt idx="1">
                  <c:v>2.8122605363984676</c:v>
                </c:pt>
                <c:pt idx="2">
                  <c:v>2.814176245210728</c:v>
                </c:pt>
                <c:pt idx="3">
                  <c:v>3.0153256704980844</c:v>
                </c:pt>
                <c:pt idx="4">
                  <c:v>2.867816091954023</c:v>
                </c:pt>
                <c:pt idx="5">
                  <c:v>2.5210727969348659</c:v>
                </c:pt>
                <c:pt idx="6">
                  <c:v>2.7318007662835249</c:v>
                </c:pt>
              </c:numCache>
            </c:numRef>
          </c:xVal>
          <c:yVal>
            <c:numRef>
              <c:f>Foglio1!$C$2:$C$8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24-427C-B6B4-C1444F66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06720"/>
        <c:axId val="184608640"/>
        <c:extLst/>
      </c:scatterChart>
      <c:valAx>
        <c:axId val="184606720"/>
        <c:scaling>
          <c:orientation val="minMax"/>
          <c:max val="5"/>
          <c:min val="1"/>
        </c:scaling>
        <c:delete val="0"/>
        <c:axPos val="t"/>
        <c:majorGridlines>
          <c:spPr>
            <a:ln>
              <a:noFill/>
              <a:prstDash val="sysDash"/>
            </a:ln>
          </c:spPr>
        </c:majorGridlines>
        <c:numFmt formatCode="General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it-IT"/>
          </a:p>
        </c:txPr>
        <c:crossAx val="184608640"/>
        <c:crossesAt val="50"/>
        <c:crossBetween val="midCat"/>
        <c:majorUnit val="1"/>
      </c:valAx>
      <c:valAx>
        <c:axId val="184608640"/>
        <c:scaling>
          <c:orientation val="maxMin"/>
          <c:max val="14"/>
          <c:min val="0"/>
        </c:scaling>
        <c:delete val="1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84606720"/>
        <c:crossesAt val="48"/>
        <c:crossBetween val="midCat"/>
        <c:majorUnit val="2"/>
        <c:minorUnit val="1"/>
      </c:valAx>
      <c:spPr>
        <a:noFill/>
        <a:ln w="6350">
          <a:noFill/>
          <a:prstDash val="sysDot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43278102507124E-2"/>
          <c:y val="1.767288208951269E-2"/>
          <c:w val="0.72392459015870625"/>
          <c:h val="0.96184978756856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304E59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8E-4760-8BEC-A542B32485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95-406D-B790-F204D6F18C9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8E-4760-8BEC-A542B324850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8E-4760-8BEC-A542B32485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8E-4760-8BEC-A542B3248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Foglio1!$A$2:$A$7</c:f>
              <c:strCache>
                <c:ptCount val="6"/>
                <c:pt idx="0">
                  <c:v>Dopo la riapertura post emergenza Covid19 (da maggio in poi)</c:v>
                </c:pt>
                <c:pt idx="1">
                  <c:v>Quest’anno appena prima del lockdown (tra gennaio e marzo)</c:v>
                </c:pt>
                <c:pt idx="2">
                  <c:v>Tra 6 e 12 mesi fa</c:v>
                </c:pt>
                <c:pt idx="3">
                  <c:v>Più di un anno fa</c:v>
                </c:pt>
                <c:pt idx="4">
                  <c:v>Non ricordo</c:v>
                </c:pt>
                <c:pt idx="5">
                  <c:v>Mai effettuato visite di controllo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9.7699999999999995E-2</c:v>
                </c:pt>
                <c:pt idx="1">
                  <c:v>0.1552</c:v>
                </c:pt>
                <c:pt idx="2">
                  <c:v>0.23949999999999999</c:v>
                </c:pt>
                <c:pt idx="3">
                  <c:v>0.46549999999999997</c:v>
                </c:pt>
                <c:pt idx="4">
                  <c:v>4.2099999999999999E-2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8E-4760-8BEC-A542B3248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1895808"/>
        <c:axId val="191906944"/>
      </c:barChart>
      <c:catAx>
        <c:axId val="1918958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906944"/>
        <c:crosses val="autoZero"/>
        <c:auto val="1"/>
        <c:lblAlgn val="ctr"/>
        <c:lblOffset val="100"/>
        <c:noMultiLvlLbl val="0"/>
      </c:catAx>
      <c:valAx>
        <c:axId val="1919069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918958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E9AC-F104-4D06-B344-4146E7270C99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64F2-CB7B-4476-925C-A1ADAC9FF36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dificio, persona, persone, camminando&#10;&#10;Descrizione generata automaticamente">
            <a:extLst>
              <a:ext uri="{FF2B5EF4-FFF2-40B4-BE49-F238E27FC236}">
                <a16:creationId xmlns:a16="http://schemas.microsoft.com/office/drawing/2014/main" id="{7A185D7F-037B-EC4B-9445-24D31BEF1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888"/>
          <a:stretch/>
        </p:blipFill>
        <p:spPr>
          <a:xfrm>
            <a:off x="0" y="-1"/>
            <a:ext cx="12179771" cy="6858001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53297E2E-A5CF-EF4E-8EB8-12B1053D58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A46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A3600FF-6335-6B4C-9633-8EEDFA6F2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2921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17256" y="2656114"/>
            <a:ext cx="5254173" cy="270808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1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89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801076" y="1072175"/>
            <a:ext cx="4167940" cy="4932782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088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303242" y="1117278"/>
            <a:ext cx="4778243" cy="24387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6913" y="3733537"/>
            <a:ext cx="4020458" cy="18399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52497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94558" y="1059220"/>
            <a:ext cx="2252757" cy="25112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447315" y="3570514"/>
            <a:ext cx="2252757" cy="19231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6821715" y="3570514"/>
            <a:ext cx="1625600" cy="14949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447315" y="1480456"/>
            <a:ext cx="1872343" cy="20900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24221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386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72296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085651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58941" y="1102359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27137" y="1079440"/>
            <a:ext cx="4439264" cy="45666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408798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24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79883" y="132080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36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830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BB4884-1078-4401-8D34-732FC1B853F6}"/>
              </a:ext>
            </a:extLst>
          </p:cNvPr>
          <p:cNvSpPr txBox="1"/>
          <p:nvPr userDrawn="1"/>
        </p:nvSpPr>
        <p:spPr>
          <a:xfrm>
            <a:off x="192734" y="9177"/>
            <a:ext cx="1199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CBEB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1C4CEC-B9CB-41AB-882B-C82B8A30C4CE}"/>
              </a:ext>
            </a:extLst>
          </p:cNvPr>
          <p:cNvCxnSpPr/>
          <p:nvPr userDrawn="1"/>
        </p:nvCxnSpPr>
        <p:spPr>
          <a:xfrm>
            <a:off x="415120" y="985720"/>
            <a:ext cx="11348121" cy="0"/>
          </a:xfrm>
          <a:prstGeom prst="line">
            <a:avLst/>
          </a:prstGeom>
          <a:ln w="6350">
            <a:solidFill>
              <a:srgbClr val="769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7406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1750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094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20438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7213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549" y="978312"/>
            <a:ext cx="2148875" cy="22092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960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31236" y="1294723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31236" y="2885489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31236" y="4476255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533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64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29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67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96228" y="171984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0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2">
    <p:bg>
      <p:bgPr>
        <a:solidFill>
          <a:srgbClr val="193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9E3832E-87FC-134A-A5ED-FBDB651F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2" y="6109860"/>
            <a:ext cx="1387929" cy="3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37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715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0160" y="2709817"/>
            <a:ext cx="2011680" cy="201168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070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3613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1773" y="1030521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25373" y="1030068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1773" y="3294743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25373" y="3294290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55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7539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551325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85111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699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37027" y="204714"/>
            <a:ext cx="4285397" cy="23337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7027" y="2690882"/>
            <a:ext cx="1965277" cy="16491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79725" y="2690882"/>
            <a:ext cx="2142699" cy="3150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90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880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14467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43666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6796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10003" y="1670117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8612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089249" y="988722"/>
            <a:ext cx="4882075" cy="28283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1016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373935" y="712951"/>
            <a:ext cx="3818065" cy="46863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602513" y="712952"/>
            <a:ext cx="2540001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2831091" y="712952"/>
            <a:ext cx="2540001" cy="16964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712950"/>
            <a:ext cx="2599670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831090" y="2627086"/>
            <a:ext cx="2540001" cy="159656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1092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49374" y="1621945"/>
            <a:ext cx="2880000" cy="28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18675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19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41029" y="578688"/>
            <a:ext cx="3585029" cy="4951254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8008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4" y="3521499"/>
            <a:ext cx="2919622" cy="5103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49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6" y="1670709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84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3" y="3544622"/>
            <a:ext cx="3281748" cy="20711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79621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2182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232845" y="1935358"/>
            <a:ext cx="1464905" cy="2562502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60609" y="2753345"/>
            <a:ext cx="3525238" cy="24266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60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64846" y="1519761"/>
            <a:ext cx="1899862" cy="331447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63166" y="1438481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88712" y="1491715"/>
            <a:ext cx="2722520" cy="202891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81898" y="3520626"/>
            <a:ext cx="1921988" cy="1384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230592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161853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1348958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9336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665070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2312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0327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31922" y="1203794"/>
            <a:ext cx="4311730" cy="4301385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91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95446" y="2075542"/>
            <a:ext cx="4450270" cy="27661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96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512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47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170125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512594" y="1889760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55063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13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432560" y="1577094"/>
            <a:ext cx="9433559" cy="22176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9112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9279654" y="6348357"/>
            <a:ext cx="1577804" cy="344213"/>
            <a:chOff x="5270589" y="6012181"/>
            <a:chExt cx="1577804" cy="34421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270589" y="6017840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63662" y="601218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648912" y="6405698"/>
            <a:ext cx="431790" cy="410609"/>
          </a:xfrm>
          <a:prstGeom prst="ellipse">
            <a:avLst/>
          </a:prstGeom>
          <a:solidFill>
            <a:srgbClr val="E2DE00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100" b="1" i="0" smtClean="0">
                <a:solidFill>
                  <a:srgbClr val="193B47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pPr algn="ctr"/>
              <a:t>‹N›</a:t>
            </a:fld>
            <a:endParaRPr lang="en-US" sz="1100" b="1" i="0" dirty="0">
              <a:solidFill>
                <a:srgbClr val="193B47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94D2850-2BBD-9B45-A516-0E63DFDA41DF}"/>
              </a:ext>
            </a:extLst>
          </p:cNvPr>
          <p:cNvSpPr/>
          <p:nvPr userDrawn="1"/>
        </p:nvSpPr>
        <p:spPr>
          <a:xfrm>
            <a:off x="-506003" y="74318"/>
            <a:ext cx="360000" cy="360000"/>
          </a:xfrm>
          <a:prstGeom prst="rect">
            <a:avLst/>
          </a:prstGeom>
          <a:solidFill>
            <a:srgbClr val="E2DE00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034A0F6-250B-1843-BD89-A7F3BC3326B5}"/>
              </a:ext>
            </a:extLst>
          </p:cNvPr>
          <p:cNvSpPr/>
          <p:nvPr userDrawn="1"/>
        </p:nvSpPr>
        <p:spPr>
          <a:xfrm>
            <a:off x="-508883" y="592478"/>
            <a:ext cx="360000" cy="360000"/>
          </a:xfrm>
          <a:prstGeom prst="rect">
            <a:avLst/>
          </a:prstGeom>
          <a:solidFill>
            <a:srgbClr val="76929C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3DABE6F7-8C13-9744-A8E3-EE0D62638E78}"/>
              </a:ext>
            </a:extLst>
          </p:cNvPr>
          <p:cNvSpPr/>
          <p:nvPr userDrawn="1"/>
        </p:nvSpPr>
        <p:spPr>
          <a:xfrm>
            <a:off x="-508883" y="1110638"/>
            <a:ext cx="360000" cy="360000"/>
          </a:xfrm>
          <a:prstGeom prst="rect">
            <a:avLst/>
          </a:prstGeom>
          <a:solidFill>
            <a:srgbClr val="1A3C47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Immagine 22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832B9CD2-6577-6C41-8131-B3DB36D101E5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90577" y="6484738"/>
            <a:ext cx="1073989" cy="2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oman Trying Eyeglasses in Optical Store Free Stock Photo">
            <a:extLst>
              <a:ext uri="{FF2B5EF4-FFF2-40B4-BE49-F238E27FC236}">
                <a16:creationId xmlns:a16="http://schemas.microsoft.com/office/drawing/2014/main" id="{EB293BF8-C087-4948-BABD-75D28DFB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3677"/>
          <a:stretch/>
        </p:blipFill>
        <p:spPr bwMode="auto">
          <a:xfrm>
            <a:off x="0" y="-152400"/>
            <a:ext cx="12188951" cy="7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073E54-1D88-442E-BFB8-3D8CD4BC7905}"/>
              </a:ext>
            </a:extLst>
          </p:cNvPr>
          <p:cNvSpPr/>
          <p:nvPr/>
        </p:nvSpPr>
        <p:spPr>
          <a:xfrm>
            <a:off x="0" y="3657600"/>
            <a:ext cx="12192000" cy="3199118"/>
          </a:xfrm>
          <a:prstGeom prst="rect">
            <a:avLst/>
          </a:prstGeom>
          <a:solidFill>
            <a:srgbClr val="304E5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2172F-36CE-46B7-A3F0-B3B647225973}"/>
              </a:ext>
            </a:extLst>
          </p:cNvPr>
          <p:cNvSpPr txBox="1"/>
          <p:nvPr/>
        </p:nvSpPr>
        <p:spPr>
          <a:xfrm>
            <a:off x="63500" y="4181902"/>
            <a:ext cx="1206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Una nuova sfida per il mercato delle lenti progressive</a:t>
            </a:r>
          </a:p>
          <a:p>
            <a:pPr lvl="0" algn="ctr">
              <a:defRPr/>
            </a:pPr>
            <a:r>
              <a:rPr lang="en-GB" sz="2400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REPORT COMPLETO PER FGE</a:t>
            </a:r>
            <a:endParaRPr kumimoji="0" lang="en-GB" sz="2400" i="1" u="none" strike="noStrike" kern="1200" cap="none" spc="0" normalizeH="0" baseline="0" noProof="0" dirty="0">
              <a:ln>
                <a:noFill/>
              </a:ln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56EFBC9-DA03-402A-AE7E-8AA740CD3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5" y="5490866"/>
            <a:ext cx="2230250" cy="6205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45D45A-BC39-48D8-B292-60F0332D0A8E}"/>
              </a:ext>
            </a:extLst>
          </p:cNvPr>
          <p:cNvSpPr/>
          <p:nvPr/>
        </p:nvSpPr>
        <p:spPr>
          <a:xfrm>
            <a:off x="5359924" y="6370197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Luglio</a:t>
            </a:r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4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F444888-AC80-4EA8-A24B-43E3BE625457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</a:t>
            </a: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DICHIARANO DI LAVORARE DA CASA 180</a:t>
            </a:r>
          </a:p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Q6. Hai detto che ti capita di lavorare piú spesso da casa rispetto a 6 mesi fa. Come hai attrezzato la tua postazione di lavoro? </a:t>
            </a:r>
          </a:p>
        </p:txBody>
      </p:sp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2209684" y="1078701"/>
            <a:ext cx="4950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ATTREZZATURA DELLA POSTAZIONE DI LAVORO..</a:t>
            </a:r>
          </a:p>
        </p:txBody>
      </p:sp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1E3F5B09-4DD5-4426-B145-E7415F9F9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49817"/>
              </p:ext>
            </p:extLst>
          </p:nvPr>
        </p:nvGraphicFramePr>
        <p:xfrm>
          <a:off x="1220857" y="1512185"/>
          <a:ext cx="8837544" cy="4360293"/>
        </p:xfrm>
        <a:graphic>
          <a:graphicData uri="http://schemas.openxmlformats.org/drawingml/2006/table">
            <a:tbl>
              <a:tblPr bandRow="1"/>
              <a:tblGrid>
                <a:gridCol w="57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141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Utilizzo un solo laptop/ computer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 una scrivania tutta mia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Lavoro in uno spazio condiviso 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 fatto in modo da avere un’illuminazione adeguata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Utilizzo una sedia comoda per il lavoro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Ulilizzo un mix to laptop/ computer e smartphones/ tablets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 una stanza tutta mia per lavorare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65984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Utilizzo piú di un monitor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56943"/>
                  </a:ext>
                </a:extLst>
              </a:tr>
              <a:tr h="48447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Utlizzo piú di un laptop/computer contemporaneamente</a:t>
                      </a:r>
                    </a:p>
                  </a:txBody>
                  <a:tcPr marL="9525" marR="171450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75907"/>
                  </a:ext>
                </a:extLst>
              </a:tr>
            </a:tbl>
          </a:graphicData>
        </a:graphic>
      </p:graphicFrame>
      <p:graphicFrame>
        <p:nvGraphicFramePr>
          <p:cNvPr id="6" name="Grafico 15">
            <a:extLst>
              <a:ext uri="{FF2B5EF4-FFF2-40B4-BE49-F238E27FC236}">
                <a16:creationId xmlns:a16="http://schemas.microsoft.com/office/drawing/2014/main" id="{DDECBD8F-D91C-4505-BE75-0C5BEAAA9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706056"/>
              </p:ext>
            </p:extLst>
          </p:nvPr>
        </p:nvGraphicFramePr>
        <p:xfrm>
          <a:off x="6816437" y="1469652"/>
          <a:ext cx="3241964" cy="448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3ECA6C-C991-4685-A456-13B2681B9074}"/>
              </a:ext>
            </a:extLst>
          </p:cNvPr>
          <p:cNvSpPr txBox="1"/>
          <p:nvPr/>
        </p:nvSpPr>
        <p:spPr>
          <a:xfrm>
            <a:off x="306456" y="6379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necessità imprevista di dover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lavorare da casa ha portato buona parte delle persone ad organizzarsi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giuste attrezzature: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sedia e scrivania comode e giusta illuminazione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 parte utilizza un solo laptop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tuttavia afferma di utilizzare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 device contemporaneamente</a:t>
            </a:r>
            <a:endParaRPr kumimoji="0" lang="it-IT" sz="1800" b="1" i="0" u="none" strike="noStrike" kern="1200" cap="none" spc="0" normalizeH="0" baseline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2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3214572" y="1233022"/>
            <a:ext cx="576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TI SEI POSTO IL PROBLEMA DELL’AFFATICAMENTO E NECESSITA` DI PROTEZIONE..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TRASCORRONO</a:t>
            </a: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 PIU’ORE DAVANTI AGLI SCHERMI 365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Q6 BIS. </a:t>
            </a:r>
            <a:r>
              <a:rPr lang="it-IT" dirty="0"/>
              <a:t>Hai detto che ti capita di trascorrere</a:t>
            </a:r>
            <a:r>
              <a:rPr lang="it-IT" b="1" dirty="0"/>
              <a:t> </a:t>
            </a:r>
            <a:r>
              <a:rPr lang="it-IT" dirty="0"/>
              <a:t>più ore davanti davanti a pc, tablet, smartphone rispetto a 6 mesi fa. Ti sei posto/a il problema dell’affaticamento visivo e 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della necessità di proteggere gli occhi con degli occhiali specifici?</a:t>
            </a:r>
            <a:r>
              <a:rPr lang="it-IT" i="1" dirty="0"/>
              <a:t>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6C5924F-8ED6-46DF-B715-0464F076D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987420"/>
              </p:ext>
            </p:extLst>
          </p:nvPr>
        </p:nvGraphicFramePr>
        <p:xfrm>
          <a:off x="3756711" y="2526806"/>
          <a:ext cx="4678577" cy="300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28F2667-01DB-479E-81C9-ACC3A1349941}"/>
              </a:ext>
            </a:extLst>
          </p:cNvPr>
          <p:cNvSpPr/>
          <p:nvPr/>
        </p:nvSpPr>
        <p:spPr>
          <a:xfrm>
            <a:off x="7454320" y="2891768"/>
            <a:ext cx="2593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it-IT"/>
              <a:t>No, </a:t>
            </a:r>
            <a:r>
              <a:rPr lang="it-IT" b="1"/>
              <a:t>non mi sono posto/a </a:t>
            </a:r>
          </a:p>
          <a:p>
            <a:pPr fontAlgn="ctr"/>
            <a:r>
              <a:rPr lang="it-IT" b="1"/>
              <a:t>il problema</a:t>
            </a:r>
            <a:endParaRPr lang="it-IT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E36CBC-97FC-4901-A557-663AB5A673E2}"/>
              </a:ext>
            </a:extLst>
          </p:cNvPr>
          <p:cNvSpPr/>
          <p:nvPr/>
        </p:nvSpPr>
        <p:spPr>
          <a:xfrm>
            <a:off x="7058490" y="5049242"/>
            <a:ext cx="3265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it-IT" b="1"/>
              <a:t>Si, ma non mi sono informato/a </a:t>
            </a:r>
          </a:p>
          <a:p>
            <a:pPr fontAlgn="ctr"/>
            <a:r>
              <a:rPr lang="it-IT"/>
              <a:t>in merito</a:t>
            </a:r>
            <a:endParaRPr 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5D75C3-7F67-4A37-BE10-8B64895A1914}"/>
              </a:ext>
            </a:extLst>
          </p:cNvPr>
          <p:cNvSpPr/>
          <p:nvPr/>
        </p:nvSpPr>
        <p:spPr>
          <a:xfrm>
            <a:off x="1144460" y="3923842"/>
            <a:ext cx="3536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it-IT"/>
              <a:t>Si, ma </a:t>
            </a:r>
            <a:r>
              <a:rPr lang="it-IT" b="1"/>
              <a:t>non ho trovato informazioni </a:t>
            </a:r>
          </a:p>
          <a:p>
            <a:pPr algn="r" fontAlgn="ctr"/>
            <a:r>
              <a:rPr lang="it-IT" b="1"/>
              <a:t>in merito</a:t>
            </a:r>
            <a:endParaRPr lang="it-IT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50571-E179-433F-97CA-AC894A8885A0}"/>
              </a:ext>
            </a:extLst>
          </p:cNvPr>
          <p:cNvSpPr/>
          <p:nvPr/>
        </p:nvSpPr>
        <p:spPr>
          <a:xfrm>
            <a:off x="1532392" y="2410601"/>
            <a:ext cx="362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it-IT"/>
              <a:t>Si, ho </a:t>
            </a:r>
            <a:r>
              <a:rPr lang="it-IT" b="1"/>
              <a:t>trovato informazioni in merito</a:t>
            </a:r>
          </a:p>
          <a:p>
            <a:pPr algn="r" fontAlgn="ctr"/>
            <a:r>
              <a:rPr lang="it-IT" b="1"/>
              <a:t>ma non ho ancora deciso</a:t>
            </a:r>
            <a:endParaRPr lang="it-IT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E0344-D660-4D5C-92D2-37C7AD12821B}"/>
              </a:ext>
            </a:extLst>
          </p:cNvPr>
          <p:cNvSpPr txBox="1"/>
          <p:nvPr/>
        </p:nvSpPr>
        <p:spPr>
          <a:xfrm>
            <a:off x="306456" y="202019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Sebbene i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 del campione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sia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posto il problema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dell’affaticamento visivo,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pochi hanno cercato informazioni ma senza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prendere decisioni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merito. Si evidenzia anche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discreta percentuale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rispondenti che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ignora il problema</a:t>
            </a:r>
            <a:endParaRPr kumimoji="0" lang="it-IT" sz="1800" b="1" i="0" u="none" strike="noStrike" kern="1200" cap="none" spc="0" normalizeH="0" baseline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Labels">
            <a:extLst>
              <a:ext uri="{FF2B5EF4-FFF2-40B4-BE49-F238E27FC236}">
                <a16:creationId xmlns:a16="http://schemas.microsoft.com/office/drawing/2014/main" id="{EB498DE7-C6AE-410B-A459-309F23B7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56108"/>
              </p:ext>
            </p:extLst>
          </p:nvPr>
        </p:nvGraphicFramePr>
        <p:xfrm>
          <a:off x="497838" y="1982213"/>
          <a:ext cx="10039022" cy="3642408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3287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675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 di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testa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emicrania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 di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schiena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Dolore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pulsante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tempie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Dolore al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collo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torcicollo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Dolore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spalle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affaticamento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agli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occhi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bruciore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agli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occhi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65984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Visione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sfuocata</a:t>
                      </a:r>
                      <a:r>
                        <a:rPr lang="en-GB" sz="1600" b="0" i="0" u="none" strike="noStrike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 </a:t>
                      </a:r>
                      <a:r>
                        <a:rPr lang="en-GB" sz="1600" b="0" i="0" u="none" strike="noStrike" dirty="0" err="1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fluttuante</a:t>
                      </a:r>
                      <a:endParaRPr lang="en-GB" sz="1600" b="0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56943"/>
                  </a:ext>
                </a:extLst>
              </a:tr>
            </a:tbl>
          </a:graphicData>
        </a:graphic>
      </p:graphicFrame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-60261" y="1422210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QUANTO TI CAPITA DI AVERE I SEGUENTI PROBLEMI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6011713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Q8b. Quanto spesso ti capita di avere i seguenti disturbi? 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oogle Shape;572;p7">
            <a:extLst>
              <a:ext uri="{FF2B5EF4-FFF2-40B4-BE49-F238E27FC236}">
                <a16:creationId xmlns:a16="http://schemas.microsoft.com/office/drawing/2014/main" id="{9C7FC592-5474-497A-A04E-4F22875ED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74524"/>
              </p:ext>
            </p:extLst>
          </p:nvPr>
        </p:nvGraphicFramePr>
        <p:xfrm>
          <a:off x="4043688" y="2009133"/>
          <a:ext cx="6492417" cy="460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E757D9-D5CB-49CD-B8EA-C996C03A8275}"/>
              </a:ext>
            </a:extLst>
          </p:cNvPr>
          <p:cNvSpPr txBox="1"/>
          <p:nvPr/>
        </p:nvSpPr>
        <p:spPr>
          <a:xfrm>
            <a:off x="306456" y="158985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disturbi alla vista sono i sintomi più accusati: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 di affaticamento, vista poco nitida e bruciore agli occhi.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Percepiti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abbastanza frequentemente anche dolori a schiena, collo e spalle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meno alla testa</a:t>
            </a:r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731109AE-6EEF-4C1A-9EA7-F800D439C9E1}"/>
              </a:ext>
            </a:extLst>
          </p:cNvPr>
          <p:cNvSpPr>
            <a:spLocks/>
          </p:cNvSpPr>
          <p:nvPr/>
        </p:nvSpPr>
        <p:spPr bwMode="auto">
          <a:xfrm>
            <a:off x="10769262" y="3787583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reeform 33">
            <a:extLst>
              <a:ext uri="{FF2B5EF4-FFF2-40B4-BE49-F238E27FC236}">
                <a16:creationId xmlns:a16="http://schemas.microsoft.com/office/drawing/2014/main" id="{121D6608-44EB-416F-B601-BF2C1B90E4E6}"/>
              </a:ext>
            </a:extLst>
          </p:cNvPr>
          <p:cNvSpPr>
            <a:spLocks/>
          </p:cNvSpPr>
          <p:nvPr/>
        </p:nvSpPr>
        <p:spPr bwMode="auto">
          <a:xfrm>
            <a:off x="10935046" y="4068420"/>
            <a:ext cx="816887" cy="1518563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469193FD-0323-448D-9BC3-5AB51A3722EF}"/>
              </a:ext>
            </a:extLst>
          </p:cNvPr>
          <p:cNvSpPr>
            <a:spLocks/>
          </p:cNvSpPr>
          <p:nvPr/>
        </p:nvSpPr>
        <p:spPr bwMode="auto">
          <a:xfrm>
            <a:off x="10723405" y="2472601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F037EF-8141-4E98-AB7E-D2FEC178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87377"/>
              </p:ext>
            </p:extLst>
          </p:nvPr>
        </p:nvGraphicFramePr>
        <p:xfrm>
          <a:off x="11035630" y="2009133"/>
          <a:ext cx="622300" cy="3615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303373338"/>
                    </a:ext>
                  </a:extLst>
                </a:gridCol>
              </a:tblGrid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383839"/>
                          </a:solidFill>
                          <a:effectLst/>
                        </a:rPr>
                        <a:t>21%</a:t>
                      </a:r>
                      <a:endParaRPr lang="en-GB" sz="1400" b="1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43824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rgbClr val="383839"/>
                          </a:solidFill>
                          <a:effectLst/>
                        </a:rPr>
                        <a:t>38%</a:t>
                      </a:r>
                      <a:endParaRPr lang="en-GB" sz="1400" b="1" i="0" u="none" strike="noStrike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43106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rgbClr val="383839"/>
                          </a:solidFill>
                          <a:effectLst/>
                        </a:rPr>
                        <a:t>12%</a:t>
                      </a:r>
                      <a:endParaRPr lang="en-GB" sz="1400" b="1" i="0" u="none" strike="noStrike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905954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rgbClr val="383839"/>
                          </a:solidFill>
                          <a:effectLst/>
                        </a:rPr>
                        <a:t>36%</a:t>
                      </a:r>
                      <a:endParaRPr lang="en-GB" sz="1400" b="1" i="0" u="none" strike="noStrike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14550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rgbClr val="383839"/>
                          </a:solidFill>
                          <a:effectLst/>
                        </a:rPr>
                        <a:t>35%</a:t>
                      </a:r>
                      <a:endParaRPr lang="en-GB" sz="1400" b="1" i="0" u="none" strike="noStrike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32974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383839"/>
                          </a:solidFill>
                          <a:effectLst/>
                        </a:rPr>
                        <a:t>55%</a:t>
                      </a:r>
                      <a:endParaRPr lang="en-GB" sz="1400" b="1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801359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solidFill>
                            <a:srgbClr val="383839"/>
                          </a:solidFill>
                          <a:effectLst/>
                        </a:rPr>
                        <a:t>40%</a:t>
                      </a:r>
                      <a:endParaRPr lang="en-GB" sz="1400" b="1" i="0" u="none" strike="noStrike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593237"/>
                  </a:ext>
                </a:extLst>
              </a:tr>
              <a:tr h="451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383839"/>
                          </a:solidFill>
                          <a:effectLst/>
                        </a:rPr>
                        <a:t>47%</a:t>
                      </a:r>
                      <a:endParaRPr lang="en-GB" sz="1400" b="1" i="0" u="none" strike="noStrike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267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7D059F-1E26-4B94-861B-95EAADE37EB0}"/>
              </a:ext>
            </a:extLst>
          </p:cNvPr>
          <p:cNvSpPr/>
          <p:nvPr/>
        </p:nvSpPr>
        <p:spPr>
          <a:xfrm>
            <a:off x="10467551" y="1497753"/>
            <a:ext cx="168667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5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Almeno 1 volta a settimana/</a:t>
            </a:r>
          </a:p>
          <a:p>
            <a:pPr algn="ctr"/>
            <a:r>
              <a:rPr lang="it-IT" sz="105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+spesso/</a:t>
            </a:r>
          </a:p>
          <a:p>
            <a:pPr algn="ctr"/>
            <a:r>
              <a:rPr lang="it-IT" sz="105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quotidianamente</a:t>
            </a: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3BA870DD-96DE-45D2-B4B7-2C4E1365775A}"/>
              </a:ext>
            </a:extLst>
          </p:cNvPr>
          <p:cNvSpPr>
            <a:spLocks/>
          </p:cNvSpPr>
          <p:nvPr/>
        </p:nvSpPr>
        <p:spPr bwMode="auto">
          <a:xfrm>
            <a:off x="10769262" y="3357379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8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163028" y="1254287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RISPETTO A SEI MESI FA TI CAPITA DI..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Q7b. E pensando ai tuoi problemi visivi  ti capita,  di piú o di meno rispetto a 6 mesi fa di...?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CFF4EC6B-042A-4680-9D8E-17BEE5416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42437"/>
              </p:ext>
            </p:extLst>
          </p:nvPr>
        </p:nvGraphicFramePr>
        <p:xfrm>
          <a:off x="795558" y="1903228"/>
          <a:ext cx="9879535" cy="4095392"/>
        </p:xfrm>
        <a:graphic>
          <a:graphicData uri="http://schemas.openxmlformats.org/drawingml/2006/table">
            <a:tbl>
              <a:tblPr bandRow="1"/>
              <a:tblGrid>
                <a:gridCol w="651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889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Consultare l’ottico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Consultare l’oculista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Cercare informazioni sul tuo problema visivo online 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Parlare del tuo problema visivo/scambiare informazioni con amici/parenti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Cercare novitá sul tema della salute degli occhi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Acquistare prodotti per il benessere visivo online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  <a:tr h="58505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Acquistare prodotti per il benessere visivo presso l’ottico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65984"/>
                  </a:ext>
                </a:extLst>
              </a:tr>
            </a:tbl>
          </a:graphicData>
        </a:graphic>
      </p:graphicFrame>
      <p:graphicFrame>
        <p:nvGraphicFramePr>
          <p:cNvPr id="8" name="Grafico 50">
            <a:extLst>
              <a:ext uri="{FF2B5EF4-FFF2-40B4-BE49-F238E27FC236}">
                <a16:creationId xmlns:a16="http://schemas.microsoft.com/office/drawing/2014/main" id="{9A768713-4B12-4E0C-B9FB-4FCD0F67C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66339"/>
              </p:ext>
            </p:extLst>
          </p:nvPr>
        </p:nvGraphicFramePr>
        <p:xfrm>
          <a:off x="5156800" y="1447973"/>
          <a:ext cx="7259775" cy="485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2E3CCDD-2978-4A84-BEF8-F7D4BC7FA911}"/>
              </a:ext>
            </a:extLst>
          </p:cNvPr>
          <p:cNvSpPr/>
          <p:nvPr/>
        </p:nvSpPr>
        <p:spPr>
          <a:xfrm>
            <a:off x="6452832" y="6305107"/>
            <a:ext cx="1112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Molto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meno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37396-D61C-4B0B-925B-142BA7016582}"/>
              </a:ext>
            </a:extLst>
          </p:cNvPr>
          <p:cNvSpPr/>
          <p:nvPr/>
        </p:nvSpPr>
        <p:spPr>
          <a:xfrm>
            <a:off x="10419141" y="6315007"/>
            <a:ext cx="934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Molto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più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D28A4-3AD9-4171-83F2-95A1EEB664A4}"/>
              </a:ext>
            </a:extLst>
          </p:cNvPr>
          <p:cNvSpPr txBox="1"/>
          <p:nvPr/>
        </p:nvSpPr>
        <p:spPr>
          <a:xfrm>
            <a:off x="317089" y="206038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 a 6 mesi fa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evidenzia un tendenziale decremento nella ricerca di informazioni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riguardo ai propri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problemi visivi presso esperti o altri canali</a:t>
            </a: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4FA5BF-F531-4FAB-B03B-469A2F470813}"/>
              </a:ext>
            </a:extLst>
          </p:cNvPr>
          <p:cNvSpPr/>
          <p:nvPr/>
        </p:nvSpPr>
        <p:spPr>
          <a:xfrm>
            <a:off x="8061608" y="1533394"/>
            <a:ext cx="1733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1-5</a:t>
            </a:r>
          </a:p>
        </p:txBody>
      </p:sp>
    </p:spTree>
    <p:extLst>
      <p:ext uri="{BB962C8B-B14F-4D97-AF65-F5344CB8AC3E}">
        <p14:creationId xmlns:p14="http://schemas.microsoft.com/office/powerpoint/2010/main" val="3307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1B879-163E-41A4-8D0E-FEBD8E3BC749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8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PREVENZIONE E ACQUISTO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Labels">
            <a:extLst>
              <a:ext uri="{FF2B5EF4-FFF2-40B4-BE49-F238E27FC236}">
                <a16:creationId xmlns:a16="http://schemas.microsoft.com/office/drawing/2014/main" id="{FA051A5B-5FE0-4F30-B56E-178DF26BA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30948"/>
              </p:ext>
            </p:extLst>
          </p:nvPr>
        </p:nvGraphicFramePr>
        <p:xfrm>
          <a:off x="5966825" y="1982462"/>
          <a:ext cx="4966781" cy="2754065"/>
        </p:xfrm>
        <a:graphic>
          <a:graphicData uri="http://schemas.openxmlformats.org/drawingml/2006/table">
            <a:tbl>
              <a:tblPr bandRow="1"/>
              <a:tblGrid>
                <a:gridCol w="251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49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Dopo la riapertura post emergenza Covid19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Quest’anno appena prima del lockdown (tra gennaio e marzo)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 6 e 12 mesi fa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Più di un anno fa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ricordo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12" name="Grafico 15">
            <a:extLst>
              <a:ext uri="{FF2B5EF4-FFF2-40B4-BE49-F238E27FC236}">
                <a16:creationId xmlns:a16="http://schemas.microsoft.com/office/drawing/2014/main" id="{4401605C-F653-4CAF-AD44-C0E5A679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458152"/>
              </p:ext>
            </p:extLst>
          </p:nvPr>
        </p:nvGraphicFramePr>
        <p:xfrm>
          <a:off x="8630926" y="1981430"/>
          <a:ext cx="2508532" cy="34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-17721" y="1463867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ULTIMA VISITA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Q8. Quando hai effettuato l’ultima visita di controllo alla vista? 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Q9. Quanto tempo fa hai acquistato il tuo ultimo paio di occhiali?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48">
            <a:extLst>
              <a:ext uri="{FF2B5EF4-FFF2-40B4-BE49-F238E27FC236}">
                <a16:creationId xmlns:a16="http://schemas.microsoft.com/office/drawing/2014/main" id="{86EA785F-0E57-467D-BB23-35DDBB4DE1E7}"/>
              </a:ext>
            </a:extLst>
          </p:cNvPr>
          <p:cNvSpPr/>
          <p:nvPr/>
        </p:nvSpPr>
        <p:spPr>
          <a:xfrm>
            <a:off x="6184598" y="1463867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ULTIMO ACQUISTO DI OCCHIALI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</a:p>
        </p:txBody>
      </p:sp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0C053B56-6FDA-4A19-A543-05A89AD09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47219"/>
              </p:ext>
            </p:extLst>
          </p:nvPr>
        </p:nvGraphicFramePr>
        <p:xfrm>
          <a:off x="564342" y="1982462"/>
          <a:ext cx="4966781" cy="3304878"/>
        </p:xfrm>
        <a:graphic>
          <a:graphicData uri="http://schemas.openxmlformats.org/drawingml/2006/table">
            <a:tbl>
              <a:tblPr bandRow="1"/>
              <a:tblGrid>
                <a:gridCol w="251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49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Dopo la riapertura post emergenza Covid19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Quest’anno appena prima del lockdown (tra gennaio e marzo)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 6 e 12 mesi fa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Più di un anno fa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ricordo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 effettuato visite di controllo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</a:tbl>
          </a:graphicData>
        </a:graphic>
      </p:graphicFrame>
      <p:graphicFrame>
        <p:nvGraphicFramePr>
          <p:cNvPr id="6" name="Grafico 15">
            <a:extLst>
              <a:ext uri="{FF2B5EF4-FFF2-40B4-BE49-F238E27FC236}">
                <a16:creationId xmlns:a16="http://schemas.microsoft.com/office/drawing/2014/main" id="{252918BB-E725-46BB-A09F-01AFC8E2C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620581"/>
              </p:ext>
            </p:extLst>
          </p:nvPr>
        </p:nvGraphicFramePr>
        <p:xfrm>
          <a:off x="3022591" y="1940790"/>
          <a:ext cx="2508532" cy="34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tangolo 48">
            <a:extLst>
              <a:ext uri="{FF2B5EF4-FFF2-40B4-BE49-F238E27FC236}">
                <a16:creationId xmlns:a16="http://schemas.microsoft.com/office/drawing/2014/main" id="{32C74763-5980-4F05-8324-C6D6BD7FB170}"/>
              </a:ext>
            </a:extLst>
          </p:cNvPr>
          <p:cNvSpPr/>
          <p:nvPr/>
        </p:nvSpPr>
        <p:spPr>
          <a:xfrm>
            <a:off x="1713776" y="5356426"/>
            <a:ext cx="2951922" cy="369332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MEDIA  ~ 10 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mesi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92EE7-A183-4B8F-A898-884B9DF46836}"/>
              </a:ext>
            </a:extLst>
          </p:cNvPr>
          <p:cNvSpPr txBox="1"/>
          <p:nvPr/>
        </p:nvSpPr>
        <p:spPr>
          <a:xfrm>
            <a:off x="306456" y="127588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L’ultimo controllo della vista e acquisto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occhiali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sono recenti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media risalgono a 10 mesi fa.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1/5 del campione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è dedicato a tali attività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corso del 2020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ttangolo 48">
            <a:extLst>
              <a:ext uri="{FF2B5EF4-FFF2-40B4-BE49-F238E27FC236}">
                <a16:creationId xmlns:a16="http://schemas.microsoft.com/office/drawing/2014/main" id="{F85FCA50-C263-482D-BCFA-61B7CCBFD51C}"/>
              </a:ext>
            </a:extLst>
          </p:cNvPr>
          <p:cNvSpPr/>
          <p:nvPr/>
        </p:nvSpPr>
        <p:spPr>
          <a:xfrm>
            <a:off x="7256565" y="5356426"/>
            <a:ext cx="2951922" cy="369332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MEDIA  ~ 10 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mesi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6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Labels">
            <a:extLst>
              <a:ext uri="{FF2B5EF4-FFF2-40B4-BE49-F238E27FC236}">
                <a16:creationId xmlns:a16="http://schemas.microsoft.com/office/drawing/2014/main" id="{86FEB7CF-1006-4BB5-89D2-D04F06B9C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18579"/>
              </p:ext>
            </p:extLst>
          </p:nvPr>
        </p:nvGraphicFramePr>
        <p:xfrm>
          <a:off x="2037596" y="2030975"/>
          <a:ext cx="7415068" cy="3926205"/>
        </p:xfrm>
        <a:graphic>
          <a:graphicData uri="http://schemas.openxmlformats.org/drawingml/2006/table">
            <a:tbl>
              <a:tblPr bandRow="1"/>
              <a:tblGrid>
                <a:gridCol w="397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25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un negozio di ottica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farmacia/parafarmacia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Supermercato/ipermercato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un negozio non specializzato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Online su siti di rivenditori come Amazon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Sul sito online del negozio di ottica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 un sito di ottica che vende esclusivamente online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Altrove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ricordo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</a:tbl>
          </a:graphicData>
        </a:graphic>
      </p:graphicFrame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1729799" y="1589423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DOVE HAI ACQUISTATO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Q10. E dove l’hai acquistato (pensa sempre al tuo ultimo occhiale)?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afico 15">
            <a:extLst>
              <a:ext uri="{FF2B5EF4-FFF2-40B4-BE49-F238E27FC236}">
                <a16:creationId xmlns:a16="http://schemas.microsoft.com/office/drawing/2014/main" id="{8CA99F3D-AD68-44D4-9367-0713DCDC0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488442"/>
              </p:ext>
            </p:extLst>
          </p:nvPr>
        </p:nvGraphicFramePr>
        <p:xfrm>
          <a:off x="5878925" y="1945655"/>
          <a:ext cx="4128144" cy="413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AE3F6E-7A4A-43EA-BB94-3EE4B123CA61}"/>
              </a:ext>
            </a:extLst>
          </p:cNvPr>
          <p:cNvSpPr txBox="1"/>
          <p:nvPr/>
        </p:nvSpPr>
        <p:spPr>
          <a:xfrm>
            <a:off x="306456" y="12758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negozio di ottica rimane il punto di riferimento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l’acquisto degli occhiali da vista.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Poco più di ¼ del campione si rivolge a canali non specializzati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particolare al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farmacia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Poco utilizzato invece il canale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153373-7768-4511-865F-3BEE329ADA12}"/>
              </a:ext>
            </a:extLst>
          </p:cNvPr>
          <p:cNvCxnSpPr>
            <a:cxnSpLocks/>
          </p:cNvCxnSpPr>
          <p:nvPr/>
        </p:nvCxnSpPr>
        <p:spPr>
          <a:xfrm>
            <a:off x="6967613" y="2586383"/>
            <a:ext cx="0" cy="1152000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48">
            <a:extLst>
              <a:ext uri="{FF2B5EF4-FFF2-40B4-BE49-F238E27FC236}">
                <a16:creationId xmlns:a16="http://schemas.microsoft.com/office/drawing/2014/main" id="{07DC4B4A-1044-4178-A315-2C8FACBE58C2}"/>
              </a:ext>
            </a:extLst>
          </p:cNvPr>
          <p:cNvSpPr/>
          <p:nvPr/>
        </p:nvSpPr>
        <p:spPr>
          <a:xfrm>
            <a:off x="7141522" y="2999504"/>
            <a:ext cx="2951922" cy="276999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CANALE NON SPECILIZZATO 27%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B5CC46-EAC9-4AD3-BB61-64CA74D5DE74}"/>
              </a:ext>
            </a:extLst>
          </p:cNvPr>
          <p:cNvCxnSpPr>
            <a:cxnSpLocks/>
          </p:cNvCxnSpPr>
          <p:nvPr/>
        </p:nvCxnSpPr>
        <p:spPr>
          <a:xfrm>
            <a:off x="6612013" y="3836063"/>
            <a:ext cx="0" cy="1152000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48">
            <a:extLst>
              <a:ext uri="{FF2B5EF4-FFF2-40B4-BE49-F238E27FC236}">
                <a16:creationId xmlns:a16="http://schemas.microsoft.com/office/drawing/2014/main" id="{ABA1F32E-A9CC-480B-8E29-CB727ED1E6D5}"/>
              </a:ext>
            </a:extLst>
          </p:cNvPr>
          <p:cNvSpPr/>
          <p:nvPr/>
        </p:nvSpPr>
        <p:spPr>
          <a:xfrm>
            <a:off x="6777945" y="4196166"/>
            <a:ext cx="2951922" cy="276999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ONLINE 5%</a:t>
            </a:r>
          </a:p>
        </p:txBody>
      </p:sp>
    </p:spTree>
    <p:extLst>
      <p:ext uri="{BB962C8B-B14F-4D97-AF65-F5344CB8AC3E}">
        <p14:creationId xmlns:p14="http://schemas.microsoft.com/office/powerpoint/2010/main" val="312066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7C2178F7-AF4F-4B90-943C-CA8E62DD7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07180"/>
              </p:ext>
            </p:extLst>
          </p:nvPr>
        </p:nvGraphicFramePr>
        <p:xfrm>
          <a:off x="423594" y="2026290"/>
          <a:ext cx="9802495" cy="3972332"/>
        </p:xfrm>
        <a:graphic>
          <a:graphicData uri="http://schemas.openxmlformats.org/drawingml/2006/table">
            <a:tbl>
              <a:tblPr bandRow="1"/>
              <a:tblGrid>
                <a:gridCol w="36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32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Ottico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Oculista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12676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Tramite amici/parenti/conoscenti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35648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Medico curante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222300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Farmacista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696967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Siti internet di negozi di ottica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941849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Negozio diverso dall’ottica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609459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Recensioni online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Siti internet delle aziende di lenti da vista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Blog e forum specializzati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Social network (Facebook, Youtube...)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Riviste cartacee o online di salute e benessere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Riviste di ottica specializzate cartacee o online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mi sono informato / Non penso di informarmi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11" name="Grafico 15">
            <a:extLst>
              <a:ext uri="{FF2B5EF4-FFF2-40B4-BE49-F238E27FC236}">
                <a16:creationId xmlns:a16="http://schemas.microsoft.com/office/drawing/2014/main" id="{F0FBC4B3-7459-4041-8F46-413C05AC1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806989"/>
              </p:ext>
            </p:extLst>
          </p:nvPr>
        </p:nvGraphicFramePr>
        <p:xfrm>
          <a:off x="7569777" y="1967865"/>
          <a:ext cx="3260304" cy="413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Q11. Come ti eri informato prima dell’acquisto degli occhiali da vista? Seleziona fino a 3 risposte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 Q12. Pensando alla prossima volta che dovrai acquistare gli occhiali da vista, quali canali pensi che utilizzerai per ottenere informazioni? Seleziona fino a 3 risposte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3752880" y="1232313"/>
            <a:ext cx="3028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COME TI SEI INFORMATO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PRIMA DELL’ACQUISTO..</a:t>
            </a:r>
          </a:p>
        </p:txBody>
      </p:sp>
      <p:sp>
        <p:nvSpPr>
          <p:cNvPr id="6" name="Rettangolo 48">
            <a:extLst>
              <a:ext uri="{FF2B5EF4-FFF2-40B4-BE49-F238E27FC236}">
                <a16:creationId xmlns:a16="http://schemas.microsoft.com/office/drawing/2014/main" id="{7F843F25-7F69-4263-8F08-0BA8375266B7}"/>
              </a:ext>
            </a:extLst>
          </p:cNvPr>
          <p:cNvSpPr/>
          <p:nvPr/>
        </p:nvSpPr>
        <p:spPr>
          <a:xfrm>
            <a:off x="6965785" y="1232313"/>
            <a:ext cx="326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tabLst>
                <a:tab pos="982663" algn="l"/>
              </a:tabLst>
              <a:defRPr/>
            </a:pPr>
            <a:r>
              <a:rPr lang="it-IT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TI INFORMERAI PER IL PROSSIMO ACQUISTO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3" name="Grafico 15">
            <a:extLst>
              <a:ext uri="{FF2B5EF4-FFF2-40B4-BE49-F238E27FC236}">
                <a16:creationId xmlns:a16="http://schemas.microsoft.com/office/drawing/2014/main" id="{1F1CC3EA-B6A6-4D22-8CEB-B72D0A7DA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020707"/>
              </p:ext>
            </p:extLst>
          </p:nvPr>
        </p:nvGraphicFramePr>
        <p:xfrm>
          <a:off x="4441231" y="1967865"/>
          <a:ext cx="3260304" cy="413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0D06D5-3FA6-4C05-9D4D-4562F84C67AA}"/>
              </a:ext>
            </a:extLst>
          </p:cNvPr>
          <p:cNvSpPr txBox="1"/>
          <p:nvPr/>
        </p:nvSpPr>
        <p:spPr>
          <a:xfrm>
            <a:off x="306456" y="12758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 una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maggiore di raccolta di informazioni tramite canali specializzati fisici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l’ottico,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prevalentemente,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 l’oculista – ma anche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 in vista di un acquisto futuro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far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à invece meno ricorso 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negozi diversi dall’ottica o passaparola</a:t>
            </a:r>
            <a:endParaRPr lang="it-IT" b="1" dirty="0">
              <a:solidFill>
                <a:srgbClr val="1A3C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Labels">
            <a:extLst>
              <a:ext uri="{FF2B5EF4-FFF2-40B4-BE49-F238E27FC236}">
                <a16:creationId xmlns:a16="http://schemas.microsoft.com/office/drawing/2014/main" id="{8395D979-7443-4F79-8FB4-F0B27ED66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50555"/>
              </p:ext>
            </p:extLst>
          </p:nvPr>
        </p:nvGraphicFramePr>
        <p:xfrm>
          <a:off x="6425666" y="2022714"/>
          <a:ext cx="747294" cy="3972332"/>
        </p:xfrm>
        <a:graphic>
          <a:graphicData uri="http://schemas.openxmlformats.org/drawingml/2006/table">
            <a:tbl>
              <a:tblPr bandRow="1"/>
              <a:tblGrid>
                <a:gridCol w="747294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400" b="1" i="0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+22%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400" b="1" i="0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12676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400" b="1" i="0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-6%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35648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222300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696967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1" i="0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941849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1" i="0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609459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1" i="0" u="none" strike="noStrike" kern="1200" noProof="0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+3%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200" b="0" i="0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283738">
                <a:tc>
                  <a:txBody>
                    <a:bodyPr/>
                    <a:lstStyle/>
                    <a:p>
                      <a:pPr algn="ctr" fontAlgn="b">
                        <a:lnSpc>
                          <a:spcPts val="1100"/>
                        </a:lnSpc>
                      </a:pPr>
                      <a:r>
                        <a:rPr lang="it-IT" sz="1400" b="1" i="0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-9%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sp>
        <p:nvSpPr>
          <p:cNvPr id="15" name="Freeform 33">
            <a:extLst>
              <a:ext uri="{FF2B5EF4-FFF2-40B4-BE49-F238E27FC236}">
                <a16:creationId xmlns:a16="http://schemas.microsoft.com/office/drawing/2014/main" id="{D65A0768-B686-411B-A9E1-660CCE6ECFFE}"/>
              </a:ext>
            </a:extLst>
          </p:cNvPr>
          <p:cNvSpPr>
            <a:spLocks/>
          </p:cNvSpPr>
          <p:nvPr/>
        </p:nvSpPr>
        <p:spPr bwMode="auto">
          <a:xfrm>
            <a:off x="6395186" y="1746076"/>
            <a:ext cx="864675" cy="1190164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7017EC6D-EA5C-44B8-85BE-7DE41172DE4E}"/>
              </a:ext>
            </a:extLst>
          </p:cNvPr>
          <p:cNvSpPr>
            <a:spLocks/>
          </p:cNvSpPr>
          <p:nvPr/>
        </p:nvSpPr>
        <p:spPr bwMode="auto">
          <a:xfrm>
            <a:off x="6374865" y="3655778"/>
            <a:ext cx="864675" cy="36044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E7D80FC8-BDC6-4DA8-AE4B-D75AA4E60D26}"/>
              </a:ext>
            </a:extLst>
          </p:cNvPr>
          <p:cNvSpPr>
            <a:spLocks/>
          </p:cNvSpPr>
          <p:nvPr/>
        </p:nvSpPr>
        <p:spPr bwMode="auto">
          <a:xfrm>
            <a:off x="6364705" y="5615446"/>
            <a:ext cx="864675" cy="36044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1B879-163E-41A4-8D0E-FEBD8E3BC749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FOCUS LENTI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PROGRESSIVE</a:t>
            </a:r>
          </a:p>
        </p:txBody>
      </p:sp>
    </p:spTree>
    <p:extLst>
      <p:ext uri="{BB962C8B-B14F-4D97-AF65-F5344CB8AC3E}">
        <p14:creationId xmlns:p14="http://schemas.microsoft.com/office/powerpoint/2010/main" val="102322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abels">
            <a:extLst>
              <a:ext uri="{FF2B5EF4-FFF2-40B4-BE49-F238E27FC236}">
                <a16:creationId xmlns:a16="http://schemas.microsoft.com/office/drawing/2014/main" id="{71E806AF-157D-4D68-BAE8-54DA4F072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85576"/>
              </p:ext>
            </p:extLst>
          </p:nvPr>
        </p:nvGraphicFramePr>
        <p:xfrm>
          <a:off x="1315720" y="1991590"/>
          <a:ext cx="7858125" cy="3956685"/>
        </p:xfrm>
        <a:graphic>
          <a:graphicData uri="http://schemas.openxmlformats.org/drawingml/2006/table">
            <a:tbl>
              <a:tblPr bandRow="1"/>
              <a:tblGrid>
                <a:gridCol w="526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Solo occhiali da vista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premontati</a:t>
                      </a:r>
                    </a:p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000" b="0" i="1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(occhiali da lettura, con lenti di eguale potere, per la visione da vicino)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Solo occhiali da vista con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lenti monofocali </a:t>
                      </a:r>
                    </a:p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000" b="0" i="1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(correttive di un solo difetto ottico,  permettono di vedere bene o solo da vicino o solo da lontano)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Due tipologie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 occhiali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premontati monofocali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seconda dell’uso che ne devo fare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Solo occhiali da vista con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lenti monofocali di ultima generazione </a:t>
                      </a:r>
                    </a:p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000" b="0" i="1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(dinamiche per la visione vicino-intermedio)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Due tipologie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 occhiali a seconda dell’uso che ne devo fare: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premontati e bifocali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Due tipologie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 occhiali a seconda dell’uso che ne devo fare: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monofocali e bifocali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Solo occhiali da vista con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lenti bifocali </a:t>
                      </a:r>
                    </a:p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it-IT" sz="1000" b="0" i="1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(correttive di un duplice difetto, consentono divedere bene da lontano e grazie ad una lente a lunetta posta nella parte inferiore di vedere bene anche da vicino)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Solo lenti a contatto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Q14. Quale soluzione usi attualmente per la tua presbiopia?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1638359" y="1480987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SOLUZIONE ATTUALE ALLA PRESBIOPIA..</a:t>
            </a:r>
          </a:p>
        </p:txBody>
      </p:sp>
      <p:graphicFrame>
        <p:nvGraphicFramePr>
          <p:cNvPr id="3" name="Grafico 15">
            <a:extLst>
              <a:ext uri="{FF2B5EF4-FFF2-40B4-BE49-F238E27FC236}">
                <a16:creationId xmlns:a16="http://schemas.microsoft.com/office/drawing/2014/main" id="{E3566179-2CFC-4255-BC8E-81627683C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961610"/>
              </p:ext>
            </p:extLst>
          </p:nvPr>
        </p:nvGraphicFramePr>
        <p:xfrm>
          <a:off x="6459220" y="1906270"/>
          <a:ext cx="365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74DAB3-0444-4670-9DBE-2787C28334F4}"/>
              </a:ext>
            </a:extLst>
          </p:cNvPr>
          <p:cNvSpPr txBox="1"/>
          <p:nvPr/>
        </p:nvSpPr>
        <p:spPr>
          <a:xfrm>
            <a:off x="306456" y="202019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soluzioni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presbiopia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principalmente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adottate sono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due: l’occhiale premontato e le lenti monofocali.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 l’utilizzo di un solo tipo occhiale,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 ricorrente lo switch tra due tipologie</a:t>
            </a:r>
          </a:p>
        </p:txBody>
      </p:sp>
    </p:spTree>
    <p:extLst>
      <p:ext uri="{BB962C8B-B14F-4D97-AF65-F5344CB8AC3E}">
        <p14:creationId xmlns:p14="http://schemas.microsoft.com/office/powerpoint/2010/main" val="6842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B4B8EE-47EA-4E4B-A54D-F6D53B7780F4}"/>
              </a:ext>
            </a:extLst>
          </p:cNvPr>
          <p:cNvSpPr txBox="1"/>
          <p:nvPr/>
        </p:nvSpPr>
        <p:spPr>
          <a:xfrm>
            <a:off x="754322" y="2151093"/>
            <a:ext cx="513847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OBIETTIVI E METODOLOGIE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EXECUTIVE SUMMARY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FOCUS SULLO STILE DI VITA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FOCUS SULLA PREVENZIONE E ACQUISTO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FOCUS SULLE LENTI PROGRESSIVE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CAMPIONE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E8A16-4E6C-49F8-9C50-A2145E631D6B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063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</a:t>
            </a: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OCCHIALE UTILIZZATO PER LA PRESBIOPIA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Q14b Da chi è stato consigliato il tuo occhiale completo di lenti per vedere da vicino? </a:t>
            </a:r>
          </a:p>
        </p:txBody>
      </p:sp>
      <p:graphicFrame>
        <p:nvGraphicFramePr>
          <p:cNvPr id="6" name="Labels">
            <a:extLst>
              <a:ext uri="{FF2B5EF4-FFF2-40B4-BE49-F238E27FC236}">
                <a16:creationId xmlns:a16="http://schemas.microsoft.com/office/drawing/2014/main" id="{9A01416D-99D2-4E19-BA37-08BB8E61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31273"/>
              </p:ext>
            </p:extLst>
          </p:nvPr>
        </p:nvGraphicFramePr>
        <p:xfrm>
          <a:off x="602748" y="1591826"/>
          <a:ext cx="10794844" cy="3701534"/>
        </p:xfrm>
        <a:graphic>
          <a:graphicData uri="http://schemas.openxmlformats.org/drawingml/2006/table">
            <a:tbl>
              <a:tblPr bandRow="1"/>
              <a:tblGrid>
                <a:gridCol w="326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165690430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2849236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627599216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2547146344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248698231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93814560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1765214840"/>
                    </a:ext>
                  </a:extLst>
                </a:gridCol>
              </a:tblGrid>
              <a:tr h="727895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it-IT" sz="1200" b="0" i="1" u="none" strike="noStrike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 dirty="0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MONOFOCALI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 MONOFOCALI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DI ULTIMA GENERAZIONE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 E BIFOCALI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MONOFOCALI E BIFOCALI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 dirty="0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LENTI  BIFOCALI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27932"/>
                  </a:ext>
                </a:extLst>
              </a:tr>
              <a:tr h="36089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485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</a:t>
                      </a:r>
                      <a:r>
                        <a:rPr lang="en-GB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GB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100544"/>
                  </a:ext>
                </a:extLst>
              </a:tr>
              <a:tr h="653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Oculista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653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Ottico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653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 scelto da solo provando diversi occhiali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65318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</a:tbl>
          </a:graphicData>
        </a:graphic>
      </p:graphicFrame>
      <p:sp>
        <p:nvSpPr>
          <p:cNvPr id="11" name="Rettangolo 48">
            <a:extLst>
              <a:ext uri="{FF2B5EF4-FFF2-40B4-BE49-F238E27FC236}">
                <a16:creationId xmlns:a16="http://schemas.microsoft.com/office/drawing/2014/main" id="{E68149B0-F5A9-401F-A4D8-F0D75065BB5F}"/>
              </a:ext>
            </a:extLst>
          </p:cNvPr>
          <p:cNvSpPr/>
          <p:nvPr/>
        </p:nvSpPr>
        <p:spPr>
          <a:xfrm>
            <a:off x="528320" y="1895115"/>
            <a:ext cx="2981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 CHI E` STATO CONSIGLIATO..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44C03-C030-4827-9A06-D13956BC5983}"/>
              </a:ext>
            </a:extLst>
          </p:cNvPr>
          <p:cNvSpPr txBox="1"/>
          <p:nvPr/>
        </p:nvSpPr>
        <p:spPr>
          <a:xfrm>
            <a:off x="306456" y="203641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Ottico ed oculista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 giocano un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importante nella scelta dell’occhiale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solo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¼ del campione sceglie in autonomia.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L’ottico le soluzioni più all’avanguardia</a:t>
            </a:r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843D40BC-8073-41CA-8B07-64A6A00621B4}"/>
              </a:ext>
            </a:extLst>
          </p:cNvPr>
          <p:cNvSpPr>
            <a:spLocks/>
          </p:cNvSpPr>
          <p:nvPr/>
        </p:nvSpPr>
        <p:spPr bwMode="auto">
          <a:xfrm>
            <a:off x="3882989" y="2328530"/>
            <a:ext cx="860498" cy="1613539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26980B5D-7018-4E62-A072-13D84B1E9C1D}"/>
              </a:ext>
            </a:extLst>
          </p:cNvPr>
          <p:cNvSpPr>
            <a:spLocks/>
          </p:cNvSpPr>
          <p:nvPr/>
        </p:nvSpPr>
        <p:spPr bwMode="auto">
          <a:xfrm>
            <a:off x="7672702" y="3393440"/>
            <a:ext cx="795675" cy="494679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1DCF0-022E-41C2-B27D-74A6D6654242}"/>
              </a:ext>
            </a:extLst>
          </p:cNvPr>
          <p:cNvSpPr txBox="1"/>
          <p:nvPr/>
        </p:nvSpPr>
        <p:spPr>
          <a:xfrm>
            <a:off x="3545839" y="6358437"/>
            <a:ext cx="1869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en-GB" sz="900" dirty="0" err="1"/>
              <a:t>basi</a:t>
            </a:r>
            <a:r>
              <a:rPr lang="en-GB" sz="900" dirty="0"/>
              <a:t> </a:t>
            </a:r>
            <a:r>
              <a:rPr lang="en-GB" sz="900" dirty="0" err="1"/>
              <a:t>basse</a:t>
            </a:r>
            <a:endParaRPr lang="en-GB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07C6E-C6E7-4FEF-9513-526F9F47F43A}"/>
              </a:ext>
            </a:extLst>
          </p:cNvPr>
          <p:cNvSpPr/>
          <p:nvPr/>
        </p:nvSpPr>
        <p:spPr>
          <a:xfrm>
            <a:off x="8597462" y="1591826"/>
            <a:ext cx="3066217" cy="4077454"/>
          </a:xfrm>
          <a:prstGeom prst="rect">
            <a:avLst/>
          </a:prstGeom>
          <a:solidFill>
            <a:schemeClr val="bg2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4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OCCHIALE UTILIZZATO PER LA PRESBIOPIA</a:t>
            </a:r>
          </a:p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Q14c Per cosa utilizzi principalmente </a:t>
            </a:r>
          </a:p>
        </p:txBody>
      </p:sp>
      <p:graphicFrame>
        <p:nvGraphicFramePr>
          <p:cNvPr id="6" name="Labels">
            <a:extLst>
              <a:ext uri="{FF2B5EF4-FFF2-40B4-BE49-F238E27FC236}">
                <a16:creationId xmlns:a16="http://schemas.microsoft.com/office/drawing/2014/main" id="{9A01416D-99D2-4E19-BA37-08BB8E61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04229"/>
              </p:ext>
            </p:extLst>
          </p:nvPr>
        </p:nvGraphicFramePr>
        <p:xfrm>
          <a:off x="74428" y="1591826"/>
          <a:ext cx="11736573" cy="4321297"/>
        </p:xfrm>
        <a:graphic>
          <a:graphicData uri="http://schemas.openxmlformats.org/drawingml/2006/table">
            <a:tbl>
              <a:tblPr bandRow="1"/>
              <a:tblGrid>
                <a:gridCol w="326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165690430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2849236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627599216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2547146344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248698231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938145608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1765214840"/>
                    </a:ext>
                  </a:extLst>
                </a:gridCol>
                <a:gridCol w="941729">
                  <a:extLst>
                    <a:ext uri="{9D8B030D-6E8A-4147-A177-3AD203B41FA5}">
                      <a16:colId xmlns:a16="http://schemas.microsoft.com/office/drawing/2014/main" val="3189093810"/>
                    </a:ext>
                  </a:extLst>
                </a:gridCol>
              </a:tblGrid>
              <a:tr h="524864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it-IT" sz="1200" b="0" i="1" u="none" strike="noStrike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 dirty="0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MONOFOCALI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 MONOFOCALI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DI ULTIMA GENERAZIONE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PREMONTATI E BIFOCALI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MONOFOCALI E BIFOCALI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 dirty="0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LENTI  BIFOCALI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200" b="0" i="1" u="none" strike="noStrike" dirty="0">
                          <a:solidFill>
                            <a:srgbClr val="F6F8F8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LENTI A CONTATTO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3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27932"/>
                  </a:ext>
                </a:extLst>
              </a:tr>
              <a:tr h="49947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it-IT" sz="1100" b="0" i="1" u="none" strike="noStrike" kern="1200" noProof="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522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</a:t>
                      </a:r>
                      <a:r>
                        <a:rPr lang="en-GB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GB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US" sz="1100" b="0" i="1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9*</a:t>
                      </a:r>
                      <a:endParaRPr lang="ro-RO" sz="1100" b="0" i="1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Leggere libri cartacei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56943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Usare lo smarphone/tablet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636223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Usare il computer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764431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Svolgere lavori manuali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322845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Leggere libri su kindle/tablets/smartphone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33549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Guardare la TV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73904"/>
                  </a:ext>
                </a:extLst>
              </a:tr>
              <a:tr h="47099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2000" b="1" i="0" u="none" strike="noStrike" kern="1200" dirty="0">
                          <a:solidFill>
                            <a:srgbClr val="1A3C4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ro-RO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</a:pPr>
                      <a:r>
                        <a:rPr lang="en-GB" sz="1600" b="0" i="0" u="none" strike="noStrike" kern="1200" dirty="0">
                          <a:solidFill>
                            <a:srgbClr val="38383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o-RO" sz="1600" b="0" i="0" u="none" strike="noStrike" kern="120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66686"/>
                  </a:ext>
                </a:extLst>
              </a:tr>
            </a:tbl>
          </a:graphicData>
        </a:graphic>
      </p:graphicFrame>
      <p:sp>
        <p:nvSpPr>
          <p:cNvPr id="12" name="Rettangolo 48">
            <a:extLst>
              <a:ext uri="{FF2B5EF4-FFF2-40B4-BE49-F238E27FC236}">
                <a16:creationId xmlns:a16="http://schemas.microsoft.com/office/drawing/2014/main" id="{9899A256-C461-4B6E-A2B4-1E2A3F83C2AC}"/>
              </a:ext>
            </a:extLst>
          </p:cNvPr>
          <p:cNvSpPr/>
          <p:nvPr/>
        </p:nvSpPr>
        <p:spPr>
          <a:xfrm>
            <a:off x="74428" y="1748372"/>
            <a:ext cx="3278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 COSA USI PRINCIPALMENTE..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44C03-C030-4827-9A06-D13956BC5983}"/>
              </a:ext>
            </a:extLst>
          </p:cNvPr>
          <p:cNvSpPr txBox="1"/>
          <p:nvPr/>
        </p:nvSpPr>
        <p:spPr>
          <a:xfrm>
            <a:off x="306456" y="171269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 l’utilizzo per la lettura cartacea</a:t>
            </a:r>
            <a:r>
              <a:rPr kumimoji="0" lang="it-IT" sz="1800" b="0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it-IT" sz="1800" b="1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 mobile device e PC</a:t>
            </a:r>
            <a:r>
              <a:rPr kumimoji="0" lang="it-IT" sz="1800" b="0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La </a:t>
            </a:r>
            <a:r>
              <a:rPr kumimoji="0" lang="it-IT" sz="1800" b="1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scelta ricade </a:t>
            </a:r>
            <a:r>
              <a:rPr kumimoji="0" lang="it-IT" sz="1800" b="0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spesso </a:t>
            </a:r>
            <a:r>
              <a:rPr kumimoji="0" lang="it-IT" sz="1800" b="1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sui premontati</a:t>
            </a:r>
            <a:r>
              <a:rPr kumimoji="0" lang="it-IT" sz="1800" b="0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segnaliamo un utilizzo delle </a:t>
            </a:r>
            <a:r>
              <a:rPr kumimoji="0" lang="it-IT" sz="1800" b="1" i="0" u="none" strike="noStrike" kern="1200" cap="none" spc="0" normalizeH="0" baseline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lenti di ultima generazione soprattutto per l’uso del computer</a:t>
            </a: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34351323-C323-42B7-A972-47B5627B38D4}"/>
              </a:ext>
            </a:extLst>
          </p:cNvPr>
          <p:cNvSpPr>
            <a:spLocks/>
          </p:cNvSpPr>
          <p:nvPr/>
        </p:nvSpPr>
        <p:spPr bwMode="auto">
          <a:xfrm>
            <a:off x="6217920" y="2468881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1DCF0-022E-41C2-B27D-74A6D6654242}"/>
              </a:ext>
            </a:extLst>
          </p:cNvPr>
          <p:cNvSpPr txBox="1"/>
          <p:nvPr/>
        </p:nvSpPr>
        <p:spPr>
          <a:xfrm>
            <a:off x="3545839" y="6358437"/>
            <a:ext cx="1869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*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basi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basse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8371FE31-31ED-4CDF-92DF-C3CE13E92124}"/>
              </a:ext>
            </a:extLst>
          </p:cNvPr>
          <p:cNvSpPr>
            <a:spLocks/>
          </p:cNvSpPr>
          <p:nvPr/>
        </p:nvSpPr>
        <p:spPr bwMode="auto">
          <a:xfrm>
            <a:off x="4287520" y="2468881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35A6147A-B7AB-4EAA-A2ED-0857458ACB68}"/>
              </a:ext>
            </a:extLst>
          </p:cNvPr>
          <p:cNvSpPr>
            <a:spLocks/>
          </p:cNvSpPr>
          <p:nvPr/>
        </p:nvSpPr>
        <p:spPr bwMode="auto">
          <a:xfrm>
            <a:off x="6217920" y="2978800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1693EC16-3BD6-43E2-9381-E32E6E96A4DD}"/>
              </a:ext>
            </a:extLst>
          </p:cNvPr>
          <p:cNvSpPr>
            <a:spLocks/>
          </p:cNvSpPr>
          <p:nvPr/>
        </p:nvSpPr>
        <p:spPr bwMode="auto">
          <a:xfrm>
            <a:off x="6217920" y="3478521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44012550-43D2-42C1-92D5-B4D88C52635A}"/>
              </a:ext>
            </a:extLst>
          </p:cNvPr>
          <p:cNvSpPr>
            <a:spLocks/>
          </p:cNvSpPr>
          <p:nvPr/>
        </p:nvSpPr>
        <p:spPr bwMode="auto">
          <a:xfrm>
            <a:off x="6217920" y="3474108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4" name="Freeform 33">
            <a:extLst>
              <a:ext uri="{FF2B5EF4-FFF2-40B4-BE49-F238E27FC236}">
                <a16:creationId xmlns:a16="http://schemas.microsoft.com/office/drawing/2014/main" id="{EE75FFF2-F778-4B6F-B323-6709BD69A549}"/>
              </a:ext>
            </a:extLst>
          </p:cNvPr>
          <p:cNvSpPr>
            <a:spLocks/>
          </p:cNvSpPr>
          <p:nvPr/>
        </p:nvSpPr>
        <p:spPr bwMode="auto">
          <a:xfrm>
            <a:off x="7132320" y="3474108"/>
            <a:ext cx="784523" cy="555158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E19DA-EBFA-4D73-847F-F82333BE17C6}"/>
              </a:ext>
            </a:extLst>
          </p:cNvPr>
          <p:cNvSpPr/>
          <p:nvPr/>
        </p:nvSpPr>
        <p:spPr>
          <a:xfrm>
            <a:off x="8097519" y="1591826"/>
            <a:ext cx="3780000" cy="4406796"/>
          </a:xfrm>
          <a:prstGeom prst="rect">
            <a:avLst/>
          </a:prstGeom>
          <a:solidFill>
            <a:schemeClr val="bg2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8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8A98A-1234-4828-AF75-10DD3250426D}"/>
              </a:ext>
            </a:extLst>
          </p:cNvPr>
          <p:cNvSpPr txBox="1"/>
          <p:nvPr/>
        </p:nvSpPr>
        <p:spPr>
          <a:xfrm>
            <a:off x="306456" y="213360"/>
            <a:ext cx="1157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L’abbandono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degli occhiali con lenti progressive è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principalmente causato da uno sforzo di adattamento.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</a:t>
            </a: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USAVANO E NON USANO PIU` LENTI PROGRESSIVE 30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Q15. In precedenza, ci hai detto di non usare gli occhiali da vista con lenti progressive/multifocali. Per quali motivi hai smesso di utilizzarli?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>
                <a:solidFill>
                  <a:srgbClr val="383839"/>
                </a:solidFill>
                <a:latin typeface="Calibri" panose="020F0502020204030204"/>
              </a:rPr>
              <a:t>BASE: AFFERMANO CHE UNO SPECIALISTA (OTTICO/OCULISTA)  HA SCONSIGLIATO DI UTILIZZARE GLI OCCHIALI DA VISTA CON LENTI PROGRESSIVE/MULTIFOCALI 11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Q15b Ci hai detto che uno specialista (ottico/oculista) ti ha sconsigliato di utilizzare gli occhiali da vista con lenti progressive/multifocali. Quale soluzione ti ha consigliato di adottare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in alternativa per risolvere il tuo problema di presbiopia? 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774995" y="1259064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PERCHE` HANNO SMESSO DI USARE..</a:t>
            </a:r>
          </a:p>
        </p:txBody>
      </p:sp>
      <p:graphicFrame>
        <p:nvGraphicFramePr>
          <p:cNvPr id="3" name="Labels">
            <a:extLst>
              <a:ext uri="{FF2B5EF4-FFF2-40B4-BE49-F238E27FC236}">
                <a16:creationId xmlns:a16="http://schemas.microsoft.com/office/drawing/2014/main" id="{EB8CF62B-FCFC-464B-B19E-6B8520A53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75801"/>
              </p:ext>
            </p:extLst>
          </p:nvPr>
        </p:nvGraphicFramePr>
        <p:xfrm>
          <a:off x="381000" y="1737995"/>
          <a:ext cx="7858125" cy="3924032"/>
        </p:xfrm>
        <a:graphic>
          <a:graphicData uri="http://schemas.openxmlformats.org/drawingml/2006/table">
            <a:tbl>
              <a:tblPr bandRow="1"/>
              <a:tblGrid>
                <a:gridCol w="526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Richiedono impegno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 adattarsi all’uso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mio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oculista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sconsigliati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Affaticano</a:t>
                      </a: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gli occhi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Sono </a:t>
                      </a: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troppo costosi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mio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ottico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sconsigliati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L’occhio diventa pigro e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vista peggiora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Amici/parenti/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conoscenti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hanno </a:t>
                      </a:r>
                    </a:p>
                    <a:p>
                      <a:pPr algn="r" fontAlgn="ctr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sconsigliati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perché hanno avuto un’esperienza negativa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9050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4" name="Grafico 15">
            <a:extLst>
              <a:ext uri="{FF2B5EF4-FFF2-40B4-BE49-F238E27FC236}">
                <a16:creationId xmlns:a16="http://schemas.microsoft.com/office/drawing/2014/main" id="{5AACA733-2C2C-480F-99C8-6FCC0CDD4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84005"/>
              </p:ext>
            </p:extLst>
          </p:nvPr>
        </p:nvGraphicFramePr>
        <p:xfrm>
          <a:off x="5524500" y="1652270"/>
          <a:ext cx="3657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3A9A54-445F-4740-89E4-15AECE920FE2}"/>
              </a:ext>
            </a:extLst>
          </p:cNvPr>
          <p:cNvCxnSpPr/>
          <p:nvPr/>
        </p:nvCxnSpPr>
        <p:spPr>
          <a:xfrm>
            <a:off x="7203440" y="2489200"/>
            <a:ext cx="1605280" cy="0"/>
          </a:xfrm>
          <a:prstGeom prst="straightConnector1">
            <a:avLst/>
          </a:prstGeom>
          <a:ln>
            <a:solidFill>
              <a:srgbClr val="304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48">
            <a:extLst>
              <a:ext uri="{FF2B5EF4-FFF2-40B4-BE49-F238E27FC236}">
                <a16:creationId xmlns:a16="http://schemas.microsoft.com/office/drawing/2014/main" id="{658E9A81-6194-497D-8536-B68561EA6226}"/>
              </a:ext>
            </a:extLst>
          </p:cNvPr>
          <p:cNvSpPr/>
          <p:nvPr/>
        </p:nvSpPr>
        <p:spPr>
          <a:xfrm>
            <a:off x="7619774" y="1642406"/>
            <a:ext cx="57628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4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CONSIGLIO ALTERNATIVO DELLO SPECIALISTA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1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(OTTICO/OCULISTA)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9C3893-9704-46E9-AACF-4AE9F9176F95}"/>
              </a:ext>
            </a:extLst>
          </p:cNvPr>
          <p:cNvSpPr/>
          <p:nvPr/>
        </p:nvSpPr>
        <p:spPr>
          <a:xfrm>
            <a:off x="9025504" y="2430573"/>
            <a:ext cx="2860039" cy="312650"/>
          </a:xfrm>
          <a:prstGeom prst="rect">
            <a:avLst/>
          </a:prstGeom>
          <a:ln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400" i="1" dirty="0"/>
              <a:t>«2 tipologie di occhiali monofocali»</a:t>
            </a:r>
            <a:endParaRPr lang="it-IT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450D8D-60F2-4506-82B9-9BAA468DD901}"/>
              </a:ext>
            </a:extLst>
          </p:cNvPr>
          <p:cNvSpPr/>
          <p:nvPr/>
        </p:nvSpPr>
        <p:spPr>
          <a:xfrm>
            <a:off x="8615045" y="2921393"/>
            <a:ext cx="3048635" cy="543162"/>
          </a:xfrm>
          <a:prstGeom prst="rect">
            <a:avLst/>
          </a:prstGeom>
          <a:ln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/>
              <a:t>«occhiale monofocale di ultima generazione» </a:t>
            </a:r>
            <a:endParaRPr lang="it-IT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4BBB32-F5BD-4A86-91E3-0A2005D62E8A}"/>
              </a:ext>
            </a:extLst>
          </p:cNvPr>
          <p:cNvSpPr/>
          <p:nvPr/>
        </p:nvSpPr>
        <p:spPr>
          <a:xfrm>
            <a:off x="10232535" y="2111946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srgbClr val="383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n.11*</a:t>
            </a:r>
            <a:endParaRPr lang="en-GB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747E90-F3A4-4A5B-9995-7D97E1EC930B}"/>
              </a:ext>
            </a:extLst>
          </p:cNvPr>
          <p:cNvSpPr/>
          <p:nvPr/>
        </p:nvSpPr>
        <p:spPr>
          <a:xfrm>
            <a:off x="5623559" y="158044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srgbClr val="383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AEB89-16AC-43B9-8894-52082D795BC9}"/>
              </a:ext>
            </a:extLst>
          </p:cNvPr>
          <p:cNvSpPr txBox="1"/>
          <p:nvPr/>
        </p:nvSpPr>
        <p:spPr>
          <a:xfrm>
            <a:off x="4074158" y="6081228"/>
            <a:ext cx="1869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en-GB" sz="900" dirty="0" err="1"/>
              <a:t>basi</a:t>
            </a:r>
            <a:r>
              <a:rPr lang="en-GB" sz="900" dirty="0"/>
              <a:t> </a:t>
            </a:r>
            <a:r>
              <a:rPr lang="en-GB" sz="900" dirty="0" err="1"/>
              <a:t>basse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45963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NON HANNO MAI USATO LENTI PROGRESSIVE 492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Q16. In precedenza, ci hai detto di non aver mai usato gli occhiali da vista con lenti progressive/multifocali. Per quali motivi non li hai mai utilizzati?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1234849" y="1143575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PERCHE` NON USANO..</a:t>
            </a:r>
          </a:p>
        </p:txBody>
      </p:sp>
      <p:graphicFrame>
        <p:nvGraphicFramePr>
          <p:cNvPr id="3" name="Labels">
            <a:extLst>
              <a:ext uri="{FF2B5EF4-FFF2-40B4-BE49-F238E27FC236}">
                <a16:creationId xmlns:a16="http://schemas.microsoft.com/office/drawing/2014/main" id="{68BCECFC-5D71-4729-B544-B081D817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3125"/>
              </p:ext>
            </p:extLst>
          </p:nvPr>
        </p:nvGraphicFramePr>
        <p:xfrm>
          <a:off x="469900" y="1638930"/>
          <a:ext cx="7413625" cy="4533269"/>
        </p:xfrm>
        <a:graphic>
          <a:graphicData uri="http://schemas.openxmlformats.org/drawingml/2006/table">
            <a:tbl>
              <a:tblPr bandRow="1"/>
              <a:tblGrid>
                <a:gridCol w="53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25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Sono </a:t>
                      </a: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troppo costosi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Richiedono impegno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 adattarsi all’uso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20673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ne conoscevo l’esistenza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432398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mio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oculista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sconsigliati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3062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mio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ottico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sconsigliati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82955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Amici/parenti/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conoscenti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hanno sconsigliati perché hanno avuto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un’esperienza negativa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62559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L’occhio diventa pigro e la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vista peggiora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Affaticano</a:t>
                      </a: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gli occhi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ho un ottico di fiducia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cui rivolgermi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letto delle recensioni negative online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Amici/parenti/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conoscenti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 li hanno sconsigliati perché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hanno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ricevuto informazioni negative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riguardo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 sono facili da trovare 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giro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r" fontAlgn="ctr">
                        <a:lnSpc>
                          <a:spcPts val="1200"/>
                        </a:lnSpc>
                      </a:pPr>
                      <a:r>
                        <a:rPr lang="ro-R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4" name="Grafico 15">
            <a:extLst>
              <a:ext uri="{FF2B5EF4-FFF2-40B4-BE49-F238E27FC236}">
                <a16:creationId xmlns:a16="http://schemas.microsoft.com/office/drawing/2014/main" id="{5AD4B846-8C49-4CE6-8CCD-F179A559D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352452"/>
              </p:ext>
            </p:extLst>
          </p:nvPr>
        </p:nvGraphicFramePr>
        <p:xfrm>
          <a:off x="5986780" y="1543685"/>
          <a:ext cx="3657600" cy="471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CAAAE8-2181-4595-8C51-71AA7EE95C21}"/>
              </a:ext>
            </a:extLst>
          </p:cNvPr>
          <p:cNvSpPr txBox="1"/>
          <p:nvPr/>
        </p:nvSpPr>
        <p:spPr>
          <a:xfrm>
            <a:off x="306456" y="199189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spesa economica, lo sforzo di adattamento 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richiesto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i principali inibitori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della scelta 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dell’occhiale multifocale. Emerge inoltre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 scarsa conoscenza e propensione all’utilizzo da parte dei professionisti</a:t>
            </a:r>
          </a:p>
        </p:txBody>
      </p:sp>
      <p:sp>
        <p:nvSpPr>
          <p:cNvPr id="12" name="Rettangolo 48">
            <a:extLst>
              <a:ext uri="{FF2B5EF4-FFF2-40B4-BE49-F238E27FC236}">
                <a16:creationId xmlns:a16="http://schemas.microsoft.com/office/drawing/2014/main" id="{6285D03F-4579-46F6-BB70-27AF5BD4EE4C}"/>
              </a:ext>
            </a:extLst>
          </p:cNvPr>
          <p:cNvSpPr/>
          <p:nvPr/>
        </p:nvSpPr>
        <p:spPr>
          <a:xfrm>
            <a:off x="7242680" y="5455021"/>
            <a:ext cx="2951922" cy="1077218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it-IT" sz="160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“Non ne ho bisogno”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it-IT" sz="160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it-IT" sz="120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conoscenza/considerazione 12%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Sconsiglio/altro consiglio 7%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it-IT" sz="1200" b="1" kern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Effetti collaterali/non adattamento 6%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Altro 13%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1956C4-8EBD-487C-B7BB-20B6C8DF4B13}"/>
              </a:ext>
            </a:extLst>
          </p:cNvPr>
          <p:cNvCxnSpPr>
            <a:cxnSpLocks/>
          </p:cNvCxnSpPr>
          <p:nvPr/>
        </p:nvCxnSpPr>
        <p:spPr>
          <a:xfrm>
            <a:off x="7076748" y="2711731"/>
            <a:ext cx="0" cy="637102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48">
            <a:extLst>
              <a:ext uri="{FF2B5EF4-FFF2-40B4-BE49-F238E27FC236}">
                <a16:creationId xmlns:a16="http://schemas.microsoft.com/office/drawing/2014/main" id="{A9992C9F-C209-444D-9499-F882D7CCCA5F}"/>
              </a:ext>
            </a:extLst>
          </p:cNvPr>
          <p:cNvSpPr/>
          <p:nvPr/>
        </p:nvSpPr>
        <p:spPr>
          <a:xfrm>
            <a:off x="7242680" y="2869809"/>
            <a:ext cx="2951922" cy="307777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4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SCONSIGLIATO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23%</a:t>
            </a:r>
          </a:p>
        </p:txBody>
      </p:sp>
    </p:spTree>
    <p:extLst>
      <p:ext uri="{BB962C8B-B14F-4D97-AF65-F5344CB8AC3E}">
        <p14:creationId xmlns:p14="http://schemas.microsoft.com/office/powerpoint/2010/main" val="351620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11FABF-6753-4F03-B829-535AF3DC26FC}"/>
              </a:ext>
            </a:extLst>
          </p:cNvPr>
          <p:cNvCxnSpPr/>
          <p:nvPr/>
        </p:nvCxnSpPr>
        <p:spPr>
          <a:xfrm>
            <a:off x="1056000" y="3721395"/>
            <a:ext cx="10080000" cy="0"/>
          </a:xfrm>
          <a:prstGeom prst="line">
            <a:avLst/>
          </a:prstGeom>
          <a:ln>
            <a:solidFill>
              <a:srgbClr val="1A3C4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88A98A-1234-4828-AF75-10DD3250426D}"/>
              </a:ext>
            </a:extLst>
          </p:cNvPr>
          <p:cNvSpPr txBox="1"/>
          <p:nvPr/>
        </p:nvSpPr>
        <p:spPr>
          <a:xfrm>
            <a:off x="306454" y="172720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consiglio</a:t>
            </a:r>
            <a:r>
              <a:rPr lang="it-IT" b="1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degli esperti </a:t>
            </a: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ricade trasversalmente su diverse alternative: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occhiale premontato, doppio occhiale monofocale o di ultima generazione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3214573" y="1637057"/>
            <a:ext cx="5762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CONSIGLIO ALTERNATIVO DELLO SPECIALISTA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(OTTICO/OCULISTA)..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13E36F-22A5-4759-872B-ABE0B5F7A792}"/>
              </a:ext>
            </a:extLst>
          </p:cNvPr>
          <p:cNvGrpSpPr/>
          <p:nvPr/>
        </p:nvGrpSpPr>
        <p:grpSpPr>
          <a:xfrm>
            <a:off x="2322307" y="3078221"/>
            <a:ext cx="1296000" cy="1296000"/>
            <a:chOff x="2630652" y="3003697"/>
            <a:chExt cx="1296000" cy="1296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BAA9FF-3CD4-4C80-842D-E1CC5E389ACE}"/>
                </a:ext>
              </a:extLst>
            </p:cNvPr>
            <p:cNvSpPr/>
            <p:nvPr/>
          </p:nvSpPr>
          <p:spPr>
            <a:xfrm>
              <a:off x="2630652" y="3003697"/>
              <a:ext cx="1296000" cy="1296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843C8-7987-4A11-9F59-ADCFC26E89CB}"/>
                </a:ext>
              </a:extLst>
            </p:cNvPr>
            <p:cNvSpPr/>
            <p:nvPr/>
          </p:nvSpPr>
          <p:spPr>
            <a:xfrm>
              <a:off x="2889593" y="3310531"/>
              <a:ext cx="8018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33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064CB7-7AE7-4163-8433-AC835E946306}"/>
              </a:ext>
            </a:extLst>
          </p:cNvPr>
          <p:cNvGrpSpPr/>
          <p:nvPr/>
        </p:nvGrpSpPr>
        <p:grpSpPr>
          <a:xfrm>
            <a:off x="4576684" y="3096221"/>
            <a:ext cx="1260000" cy="1260000"/>
            <a:chOff x="4722905" y="3003697"/>
            <a:chExt cx="1260000" cy="126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59AA87-A007-4252-8F7A-9CA9274C39DE}"/>
                </a:ext>
              </a:extLst>
            </p:cNvPr>
            <p:cNvSpPr/>
            <p:nvPr/>
          </p:nvSpPr>
          <p:spPr>
            <a:xfrm>
              <a:off x="4722905" y="3003697"/>
              <a:ext cx="1260000" cy="126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8A26E-BFB3-4EA3-B1F9-8C67354EC86C}"/>
                </a:ext>
              </a:extLst>
            </p:cNvPr>
            <p:cNvSpPr/>
            <p:nvPr/>
          </p:nvSpPr>
          <p:spPr>
            <a:xfrm>
              <a:off x="4942375" y="3310531"/>
              <a:ext cx="8210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32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D36A1A1-D243-45BF-8060-8A4D089589C7}"/>
              </a:ext>
            </a:extLst>
          </p:cNvPr>
          <p:cNvSpPr/>
          <p:nvPr/>
        </p:nvSpPr>
        <p:spPr>
          <a:xfrm>
            <a:off x="1974218" y="4414571"/>
            <a:ext cx="1956177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occhiale premontato </a:t>
            </a:r>
            <a:endParaRPr kumimoji="0" lang="it-IT" sz="1600" b="0" i="0" u="none" strike="noStrike" kern="1200" cap="none" spc="0" normalizeH="0" baseline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1AFCF1-4C7E-4766-BAA3-7595801930AD}"/>
              </a:ext>
            </a:extLst>
          </p:cNvPr>
          <p:cNvSpPr/>
          <p:nvPr/>
        </p:nvSpPr>
        <p:spPr>
          <a:xfrm>
            <a:off x="4212661" y="4414571"/>
            <a:ext cx="1988044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2 tipologie di occhiali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monofocali</a:t>
            </a:r>
            <a:endParaRPr kumimoji="0" lang="it-IT" sz="1600" b="0" i="0" u="none" strike="noStrike" kern="1200" cap="none" spc="0" normalizeH="0" baseline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AAA4F2-DB47-46F3-BE19-BC8B5FED9947}"/>
              </a:ext>
            </a:extLst>
          </p:cNvPr>
          <p:cNvSpPr/>
          <p:nvPr/>
        </p:nvSpPr>
        <p:spPr>
          <a:xfrm>
            <a:off x="6410775" y="4403458"/>
            <a:ext cx="202856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occhiale monofocale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di ultima generazione </a:t>
            </a:r>
            <a:endParaRPr kumimoji="0" lang="it-IT" sz="1600" b="0" i="0" u="none" strike="noStrike" kern="1200" cap="none" spc="0" normalizeH="0" baseline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C13344-8291-48EE-A45D-909565B22C13}"/>
              </a:ext>
            </a:extLst>
          </p:cNvPr>
          <p:cNvSpPr/>
          <p:nvPr/>
        </p:nvSpPr>
        <p:spPr>
          <a:xfrm>
            <a:off x="8931914" y="4447660"/>
            <a:ext cx="596510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Altro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357E127-B9F7-4ABC-84EA-1C205C0C82DF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AFFERMANO CHE UNO SPECIALISTA (OTTICO/OCULISTA)  HA SCONSIGLIATO DI UTILIZZARE GLI OCCHIALI DA VISTA CON LENTI PROGRESSIVE/MULTIFOCALI 91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Q16b Ci hai detto che uno specialista (ottico/oculista) ti ha sconsigliato di utilizzare gli occhiali da vista con lenti progressive/multifocali. Quale soluzione ti ha consigliato di adottare in alternativa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per risolvere il tuo problema di presbiopia? </a:t>
            </a:r>
            <a:endParaRPr lang="it-IT" sz="800" dirty="0">
              <a:solidFill>
                <a:srgbClr val="E7E6E6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8DBE6F-9C11-4029-8DFB-5D48A4329569}"/>
              </a:ext>
            </a:extLst>
          </p:cNvPr>
          <p:cNvGrpSpPr/>
          <p:nvPr/>
        </p:nvGrpSpPr>
        <p:grpSpPr>
          <a:xfrm>
            <a:off x="8941439" y="3488167"/>
            <a:ext cx="540000" cy="540000"/>
            <a:chOff x="3000637" y="3395642"/>
            <a:chExt cx="540000" cy="540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6421D5F-A685-4B2D-92F2-DA5E67B781C4}"/>
                </a:ext>
              </a:extLst>
            </p:cNvPr>
            <p:cNvSpPr/>
            <p:nvPr/>
          </p:nvSpPr>
          <p:spPr>
            <a:xfrm>
              <a:off x="3000637" y="3395642"/>
              <a:ext cx="540000" cy="54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C4AC18-C167-4367-96F0-659DCD2C0A8E}"/>
                </a:ext>
              </a:extLst>
            </p:cNvPr>
            <p:cNvSpPr/>
            <p:nvPr/>
          </p:nvSpPr>
          <p:spPr>
            <a:xfrm>
              <a:off x="3064320" y="3432451"/>
              <a:ext cx="4523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en-GB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2C9961-2F3D-4114-B699-542257ED9B6E}"/>
              </a:ext>
            </a:extLst>
          </p:cNvPr>
          <p:cNvGrpSpPr/>
          <p:nvPr/>
        </p:nvGrpSpPr>
        <p:grpSpPr>
          <a:xfrm>
            <a:off x="6795061" y="3132221"/>
            <a:ext cx="1188000" cy="1188000"/>
            <a:chOff x="4722905" y="3003697"/>
            <a:chExt cx="1188000" cy="118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796AAD-ADF5-4039-BA59-72EC3312A2D5}"/>
                </a:ext>
              </a:extLst>
            </p:cNvPr>
            <p:cNvSpPr/>
            <p:nvPr/>
          </p:nvSpPr>
          <p:spPr>
            <a:xfrm>
              <a:off x="4722905" y="3003697"/>
              <a:ext cx="1188000" cy="1188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54EB85-0274-47EF-879F-180DC6CDDFBB}"/>
                </a:ext>
              </a:extLst>
            </p:cNvPr>
            <p:cNvSpPr/>
            <p:nvPr/>
          </p:nvSpPr>
          <p:spPr>
            <a:xfrm>
              <a:off x="4942375" y="3310531"/>
              <a:ext cx="8210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30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88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8A98A-1234-4828-AF75-10DD3250426D}"/>
              </a:ext>
            </a:extLst>
          </p:cNvPr>
          <p:cNvSpPr txBox="1"/>
          <p:nvPr/>
        </p:nvSpPr>
        <p:spPr>
          <a:xfrm>
            <a:off x="306456" y="162560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L’acquisto</a:t>
            </a: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dell’occhiale progressivo </a:t>
            </a:r>
            <a:r>
              <a:rPr lang="it-IT" b="1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convince del tutto </a:t>
            </a: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target.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evidenzia una polarizzazione dei dati</a:t>
            </a: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3214575" y="1562626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CONSIDERAZIONE FUTURA DELLE LENTI PROGRESSIVE..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357E127-B9F7-4ABC-84EA-1C205C0C82DF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Q17. Con quale probabilità considereresti l’acquisto degli occhiali con lenti progressive/ multifocali in futuro? 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Content Placeholder 18">
            <a:extLst>
              <a:ext uri="{FF2B5EF4-FFF2-40B4-BE49-F238E27FC236}">
                <a16:creationId xmlns:a16="http://schemas.microsoft.com/office/drawing/2014/main" id="{0EEC0F09-FF6C-4105-B3A7-49D6453BA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71704"/>
              </p:ext>
            </p:extLst>
          </p:nvPr>
        </p:nvGraphicFramePr>
        <p:xfrm>
          <a:off x="2631048" y="2057983"/>
          <a:ext cx="6929900" cy="410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47">
            <a:extLst>
              <a:ext uri="{FF2B5EF4-FFF2-40B4-BE49-F238E27FC236}">
                <a16:creationId xmlns:a16="http://schemas.microsoft.com/office/drawing/2014/main" id="{1A352374-1BC6-4A7B-9343-2D664130D126}"/>
              </a:ext>
            </a:extLst>
          </p:cNvPr>
          <p:cNvSpPr txBox="1"/>
          <p:nvPr/>
        </p:nvSpPr>
        <p:spPr>
          <a:xfrm>
            <a:off x="5326810" y="3437171"/>
            <a:ext cx="1545616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Media 1-5 </a:t>
            </a:r>
            <a:br>
              <a:rPr kumimoji="0" lang="en-IN" sz="40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IN" sz="40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3,54</a:t>
            </a:r>
          </a:p>
        </p:txBody>
      </p:sp>
      <p:sp>
        <p:nvSpPr>
          <p:cNvPr id="39" name="Rettangolo 42">
            <a:extLst>
              <a:ext uri="{FF2B5EF4-FFF2-40B4-BE49-F238E27FC236}">
                <a16:creationId xmlns:a16="http://schemas.microsoft.com/office/drawing/2014/main" id="{377DF895-052E-4C80-B4C2-FD3B53190C5F}"/>
              </a:ext>
            </a:extLst>
          </p:cNvPr>
          <p:cNvSpPr/>
          <p:nvPr/>
        </p:nvSpPr>
        <p:spPr>
          <a:xfrm>
            <a:off x="3895058" y="4466922"/>
            <a:ext cx="440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Top 2 boxes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i="1" kern="0" noProof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64</a:t>
            </a: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1A3C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41A8B-FFF6-4862-A126-19526133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92" y="4942527"/>
            <a:ext cx="12192000" cy="10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8A98A-1234-4828-AF75-10DD3250426D}"/>
              </a:ext>
            </a:extLst>
          </p:cNvPr>
          <p:cNvSpPr txBox="1"/>
          <p:nvPr/>
        </p:nvSpPr>
        <p:spPr>
          <a:xfrm>
            <a:off x="306456" y="5363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consiglio di un esperto 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ottico/oculista/medico e la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riduzione della spesa economica 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richiesta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emergono come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principali driver a supporto 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dell’adozione delle lenti progressive da parte del target meno propenso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Anche una </a:t>
            </a:r>
            <a:r>
              <a:rPr kumimoji="0" lang="it-IT" sz="1800" b="1" i="0" u="none" strike="noStrike" kern="1200" cap="none" spc="0" normalizeH="0" baseline="0" dirty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maggiore rassicurazione sull’efficacia può alimentare percezioni positive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PROBABILMENTE + SICURAMENTE NON CONSIDEREREI 101 </a:t>
            </a:r>
          </a:p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Q18. Quali dei seguenti aspetti potrebbero farti valutare l’acquisto degli occhiali con lenti progressive/multifocali in futuro?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289347" y="1131048"/>
            <a:ext cx="576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ELEMENTI CHE POTREBBERO SPINGERE ALLA CONSIDERAZIONE..</a:t>
            </a:r>
          </a:p>
        </p:txBody>
      </p:sp>
      <p:graphicFrame>
        <p:nvGraphicFramePr>
          <p:cNvPr id="3" name="Labels">
            <a:extLst>
              <a:ext uri="{FF2B5EF4-FFF2-40B4-BE49-F238E27FC236}">
                <a16:creationId xmlns:a16="http://schemas.microsoft.com/office/drawing/2014/main" id="{D5555EC1-7786-4B8D-B597-D192EB19A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7159"/>
              </p:ext>
            </p:extLst>
          </p:nvPr>
        </p:nvGraphicFramePr>
        <p:xfrm>
          <a:off x="667512" y="1957960"/>
          <a:ext cx="8101965" cy="4343400"/>
        </p:xfrm>
        <a:graphic>
          <a:graphicData uri="http://schemas.openxmlformats.org/drawingml/2006/table">
            <a:tbl>
              <a:tblPr bandRow="1"/>
              <a:tblGrid>
                <a:gridCol w="551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Consiglio dell’oculista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Consiglio dell’ottico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5606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Consiglio del medico curante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380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Offerte/promozioni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4818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Prezzo più basso </a:t>
                      </a:r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delle lenti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101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Prezzo più basso </a:t>
                      </a:r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delle montature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7876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Offerta del tipo soddisfatti o rimborsati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285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Garanzie di efficacia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20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Maggiori </a:t>
                      </a:r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informazioni su efficacia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4323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Maggiore </a:t>
                      </a:r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assistenza nel periodo di adattamento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3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Consiglio di amici/parenti/conoscenti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 ne hanno avuto esperienza (hanno questi occhiali)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829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Maggiori </a:t>
                      </a:r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informazioni su modalitá di utilizzo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62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Assistenza online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 parte di ottico/oculista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9911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Consiglio di amici/parenti/conoscenti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 ne hanno sentito parlare bene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Recensioni positive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online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77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Disponibilitá nel mio negozio/ottico di fiducia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Informazioni sugli ottici specializzati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nella mia zona ai quali rivolgermi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Disponibilitá della mia marca preferita </a:t>
                      </a:r>
                      <a:r>
                        <a:rPr lang="it-IT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 occhiale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noProof="0">
                          <a:solidFill>
                            <a:srgbClr val="B1C2C2"/>
                          </a:solidFill>
                          <a:effectLst/>
                          <a:latin typeface="Arial" panose="020B0604020202020204" pitchFamily="34" charset="0"/>
                        </a:rPr>
                        <a:t>Niente mi fará considerare l’acquisto degli occhiali con lenti progressive/multifocali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6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4" name="Grafico 15">
            <a:extLst>
              <a:ext uri="{FF2B5EF4-FFF2-40B4-BE49-F238E27FC236}">
                <a16:creationId xmlns:a16="http://schemas.microsoft.com/office/drawing/2014/main" id="{CA687A9B-77F3-48B5-9482-FF43B8D4B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035535"/>
              </p:ext>
            </p:extLst>
          </p:nvPr>
        </p:nvGraphicFramePr>
        <p:xfrm>
          <a:off x="6054852" y="1862709"/>
          <a:ext cx="3657600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48">
            <a:extLst>
              <a:ext uri="{FF2B5EF4-FFF2-40B4-BE49-F238E27FC236}">
                <a16:creationId xmlns:a16="http://schemas.microsoft.com/office/drawing/2014/main" id="{F405B050-EF24-431E-84DD-DD8A2C04120D}"/>
              </a:ext>
            </a:extLst>
          </p:cNvPr>
          <p:cNvSpPr/>
          <p:nvPr/>
        </p:nvSpPr>
        <p:spPr>
          <a:xfrm>
            <a:off x="7937636" y="2120640"/>
            <a:ext cx="2373183" cy="276999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2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CONSIGLIO DELL’ESPERTO 43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F3FCE5-60B5-4F2E-B263-F6123074ADC4}"/>
              </a:ext>
            </a:extLst>
          </p:cNvPr>
          <p:cNvCxnSpPr>
            <a:cxnSpLocks/>
          </p:cNvCxnSpPr>
          <p:nvPr/>
        </p:nvCxnSpPr>
        <p:spPr>
          <a:xfrm>
            <a:off x="7837309" y="1957960"/>
            <a:ext cx="0" cy="602360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48">
            <a:extLst>
              <a:ext uri="{FF2B5EF4-FFF2-40B4-BE49-F238E27FC236}">
                <a16:creationId xmlns:a16="http://schemas.microsoft.com/office/drawing/2014/main" id="{084BC9AF-9A36-4D5F-8722-A42255B2E214}"/>
              </a:ext>
            </a:extLst>
          </p:cNvPr>
          <p:cNvSpPr/>
          <p:nvPr/>
        </p:nvSpPr>
        <p:spPr>
          <a:xfrm>
            <a:off x="7477388" y="2818251"/>
            <a:ext cx="2373183" cy="276999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2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OFFERTE/PROMO 39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C45385-8922-4263-93A3-7EAB926A4DC2}"/>
              </a:ext>
            </a:extLst>
          </p:cNvPr>
          <p:cNvCxnSpPr>
            <a:cxnSpLocks/>
          </p:cNvCxnSpPr>
          <p:nvPr/>
        </p:nvCxnSpPr>
        <p:spPr>
          <a:xfrm>
            <a:off x="7377061" y="2655571"/>
            <a:ext cx="0" cy="846581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8EDD9B-F617-4157-80F6-20DF9C8F2CA2}"/>
              </a:ext>
            </a:extLst>
          </p:cNvPr>
          <p:cNvCxnSpPr>
            <a:cxnSpLocks/>
          </p:cNvCxnSpPr>
          <p:nvPr/>
        </p:nvCxnSpPr>
        <p:spPr>
          <a:xfrm>
            <a:off x="7102741" y="3573400"/>
            <a:ext cx="0" cy="385952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48">
            <a:extLst>
              <a:ext uri="{FF2B5EF4-FFF2-40B4-BE49-F238E27FC236}">
                <a16:creationId xmlns:a16="http://schemas.microsoft.com/office/drawing/2014/main" id="{CCF69A4F-C24D-4E18-AD5C-7E0DD462170B}"/>
              </a:ext>
            </a:extLst>
          </p:cNvPr>
          <p:cNvSpPr/>
          <p:nvPr/>
        </p:nvSpPr>
        <p:spPr>
          <a:xfrm>
            <a:off x="7229661" y="3635427"/>
            <a:ext cx="2373183" cy="276999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12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EFFICACIA 16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9826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abels">
            <a:extLst>
              <a:ext uri="{FF2B5EF4-FFF2-40B4-BE49-F238E27FC236}">
                <a16:creationId xmlns:a16="http://schemas.microsoft.com/office/drawing/2014/main" id="{ACAEACC8-2B63-4043-A789-88AB8F487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80009"/>
              </p:ext>
            </p:extLst>
          </p:nvPr>
        </p:nvGraphicFramePr>
        <p:xfrm>
          <a:off x="6588827" y="2085975"/>
          <a:ext cx="5403147" cy="3795579"/>
        </p:xfrm>
        <a:graphic>
          <a:graphicData uri="http://schemas.openxmlformats.org/drawingml/2006/table">
            <a:tbl>
              <a:tblPr bandRow="1"/>
              <a:tblGrid>
                <a:gridCol w="277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69800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Non mi aiuta completamente con il mio problema visivo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61951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I materiali sono di bassa qualità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20673"/>
                  </a:ext>
                </a:extLst>
              </a:tr>
              <a:tr h="61951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effectLst/>
                          <a:latin typeface="Arial" panose="020B0604020202020204" pitchFamily="34" charset="0"/>
                        </a:rPr>
                        <a:t>Mi affatica gli occhi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432398"/>
                  </a:ext>
                </a:extLst>
              </a:tr>
              <a:tr h="61951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Poco pratici (metti e togli)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3062"/>
                  </a:ext>
                </a:extLst>
              </a:tr>
              <a:tr h="61951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Ha aggravato il mio problema visivo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82955"/>
                  </a:ext>
                </a:extLst>
              </a:tr>
              <a:tr h="61951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625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F88A98A-1234-4828-AF75-10DD3250426D}"/>
              </a:ext>
            </a:extLst>
          </p:cNvPr>
          <p:cNvSpPr txBox="1"/>
          <p:nvPr/>
        </p:nvSpPr>
        <p:spPr>
          <a:xfrm>
            <a:off x="306456" y="204619"/>
            <a:ext cx="1157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Soddisfazione </a:t>
            </a:r>
            <a:r>
              <a:rPr lang="it-IT" b="1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complessivamente positiva </a:t>
            </a: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l’occhiale premontato.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 i motivi principali di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insoddisfazione: l’incapacità di risolvere il problema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visivo</a:t>
            </a:r>
            <a:r>
              <a:rPr lang="it-IT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1A3C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scarsa qualità dei materiali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A3C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USANO OCCHIALE PREMONTATO 244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</a:rPr>
              <a:t>Q18b. Ci hai detto di utilizzare gli occhiali premontati. Complessivamente quanto ti ritieni soddisfatto della scelta del tuo occhiale? 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Q18c. Per quale motivo non sei pienamente soddisfatto del tuo occhiale premontato? 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48">
            <a:extLst>
              <a:ext uri="{FF2B5EF4-FFF2-40B4-BE49-F238E27FC236}">
                <a16:creationId xmlns:a16="http://schemas.microsoft.com/office/drawing/2014/main" id="{96598A9F-A529-4E16-BA5B-51531F9D2859}"/>
              </a:ext>
            </a:extLst>
          </p:cNvPr>
          <p:cNvSpPr/>
          <p:nvPr/>
        </p:nvSpPr>
        <p:spPr>
          <a:xfrm>
            <a:off x="-250377" y="1473547"/>
            <a:ext cx="5762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SODDISFAZIONE OCCHIALE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PREMONTATO</a:t>
            </a:r>
          </a:p>
        </p:txBody>
      </p:sp>
      <p:graphicFrame>
        <p:nvGraphicFramePr>
          <p:cNvPr id="6" name="Content Placeholder 18">
            <a:extLst>
              <a:ext uri="{FF2B5EF4-FFF2-40B4-BE49-F238E27FC236}">
                <a16:creationId xmlns:a16="http://schemas.microsoft.com/office/drawing/2014/main" id="{FF4442CA-C3D0-45FD-8264-D3D3530AE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02330"/>
              </p:ext>
            </p:extLst>
          </p:nvPr>
        </p:nvGraphicFramePr>
        <p:xfrm>
          <a:off x="-833900" y="2153676"/>
          <a:ext cx="6929900" cy="410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47">
            <a:extLst>
              <a:ext uri="{FF2B5EF4-FFF2-40B4-BE49-F238E27FC236}">
                <a16:creationId xmlns:a16="http://schemas.microsoft.com/office/drawing/2014/main" id="{AB8EA5AD-9458-47F5-B0CD-DC853ED0D1FC}"/>
              </a:ext>
            </a:extLst>
          </p:cNvPr>
          <p:cNvSpPr txBox="1"/>
          <p:nvPr/>
        </p:nvSpPr>
        <p:spPr>
          <a:xfrm>
            <a:off x="1861862" y="3532864"/>
            <a:ext cx="1545616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Media 1-5 </a:t>
            </a:r>
            <a:br>
              <a:rPr kumimoji="0" lang="en-IN" sz="40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IN" sz="4000" b="1" i="1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3,98</a:t>
            </a:r>
          </a:p>
        </p:txBody>
      </p:sp>
      <p:sp>
        <p:nvSpPr>
          <p:cNvPr id="11" name="Rettangolo 42">
            <a:extLst>
              <a:ext uri="{FF2B5EF4-FFF2-40B4-BE49-F238E27FC236}">
                <a16:creationId xmlns:a16="http://schemas.microsoft.com/office/drawing/2014/main" id="{AF65253C-6107-467F-A4BD-61B1342BE06B}"/>
              </a:ext>
            </a:extLst>
          </p:cNvPr>
          <p:cNvSpPr/>
          <p:nvPr/>
        </p:nvSpPr>
        <p:spPr>
          <a:xfrm>
            <a:off x="430110" y="4562615"/>
            <a:ext cx="440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Top 2 boxes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i="1" kern="0" noProof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82</a:t>
            </a: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1A3C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7DC1769-34C1-4515-8A08-5EFC5EAF2F84}"/>
              </a:ext>
            </a:extLst>
          </p:cNvPr>
          <p:cNvSpPr/>
          <p:nvPr/>
        </p:nvSpPr>
        <p:spPr>
          <a:xfrm>
            <a:off x="4760851" y="3211184"/>
            <a:ext cx="411223" cy="1044694"/>
          </a:xfrm>
          <a:prstGeom prst="rightBrace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48">
            <a:extLst>
              <a:ext uri="{FF2B5EF4-FFF2-40B4-BE49-F238E27FC236}">
                <a16:creationId xmlns:a16="http://schemas.microsoft.com/office/drawing/2014/main" id="{F8E8810B-81D8-40D8-9BD4-41020838470D}"/>
              </a:ext>
            </a:extLst>
          </p:cNvPr>
          <p:cNvSpPr/>
          <p:nvPr/>
        </p:nvSpPr>
        <p:spPr>
          <a:xfrm>
            <a:off x="5512474" y="1473547"/>
            <a:ext cx="5762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PERCHE` NON SEI SODDISFATTO</a:t>
            </a:r>
          </a:p>
        </p:txBody>
      </p:sp>
      <p:graphicFrame>
        <p:nvGraphicFramePr>
          <p:cNvPr id="5" name="Grafico 15">
            <a:extLst>
              <a:ext uri="{FF2B5EF4-FFF2-40B4-BE49-F238E27FC236}">
                <a16:creationId xmlns:a16="http://schemas.microsoft.com/office/drawing/2014/main" id="{68A9C820-DD8A-4172-98D7-E8D821D84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518975"/>
              </p:ext>
            </p:extLst>
          </p:nvPr>
        </p:nvGraphicFramePr>
        <p:xfrm>
          <a:off x="9277350" y="1990726"/>
          <a:ext cx="3657600" cy="400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tangolo 42">
            <a:extLst>
              <a:ext uri="{FF2B5EF4-FFF2-40B4-BE49-F238E27FC236}">
                <a16:creationId xmlns:a16="http://schemas.microsoft.com/office/drawing/2014/main" id="{F9BA2899-3A7F-425E-8FE1-7B095E114268}"/>
              </a:ext>
            </a:extLst>
          </p:cNvPr>
          <p:cNvSpPr/>
          <p:nvPr/>
        </p:nvSpPr>
        <p:spPr>
          <a:xfrm>
            <a:off x="5249423" y="3428307"/>
            <a:ext cx="199800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Bottom 2 boxes </a:t>
            </a:r>
          </a:p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sz="2500" b="1" i="1" kern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19</a:t>
            </a:r>
            <a:r>
              <a:rPr kumimoji="0" lang="en-GB" sz="25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0701D6-E6AF-4EE5-B60A-09CD48206041}"/>
              </a:ext>
            </a:extLst>
          </p:cNvPr>
          <p:cNvSpPr/>
          <p:nvPr/>
        </p:nvSpPr>
        <p:spPr>
          <a:xfrm>
            <a:off x="6679528" y="1782834"/>
            <a:ext cx="24481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Base: in</a:t>
            </a:r>
            <a:r>
              <a:rPr lang="ro-RO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soddisfatt</a:t>
            </a:r>
            <a:r>
              <a:rPr lang="en-US" sz="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en-US" sz="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 occhial</a:t>
            </a:r>
            <a:r>
              <a:rPr lang="en-US" sz="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 premontat</a:t>
            </a:r>
            <a:r>
              <a:rPr lang="en-US" sz="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 45</a:t>
            </a:r>
            <a:r>
              <a:rPr lang="en-GB" sz="90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ro-RO" sz="9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22DF-9BD9-4A69-A0D3-070E971BF040}"/>
              </a:ext>
            </a:extLst>
          </p:cNvPr>
          <p:cNvSpPr txBox="1"/>
          <p:nvPr/>
        </p:nvSpPr>
        <p:spPr>
          <a:xfrm>
            <a:off x="3388358" y="6335228"/>
            <a:ext cx="1869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en-GB" sz="900" dirty="0" err="1"/>
              <a:t>basi</a:t>
            </a:r>
            <a:r>
              <a:rPr lang="en-GB" sz="900" dirty="0"/>
              <a:t> </a:t>
            </a:r>
            <a:r>
              <a:rPr lang="en-GB" sz="900" dirty="0" err="1"/>
              <a:t>basse</a:t>
            </a:r>
            <a:endParaRPr lang="en-GB" sz="9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851B3E-CAAF-4EB9-BBB2-4A4704802B44}"/>
              </a:ext>
            </a:extLst>
          </p:cNvPr>
          <p:cNvCxnSpPr>
            <a:cxnSpLocks/>
          </p:cNvCxnSpPr>
          <p:nvPr/>
        </p:nvCxnSpPr>
        <p:spPr>
          <a:xfrm>
            <a:off x="6217920" y="3767328"/>
            <a:ext cx="9929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5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1B879-163E-41A4-8D0E-FEBD8E3BC749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CAMPIONE</a:t>
            </a:r>
          </a:p>
        </p:txBody>
      </p:sp>
    </p:spTree>
    <p:extLst>
      <p:ext uri="{BB962C8B-B14F-4D97-AF65-F5344CB8AC3E}">
        <p14:creationId xmlns:p14="http://schemas.microsoft.com/office/powerpoint/2010/main" val="287804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D85D4-2A90-4B9A-8DA4-33C67F08DDA6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</a:t>
            </a:r>
            <a:r>
              <a:rPr lang="it-IT" sz="900" b="1" dirty="0">
                <a:solidFill>
                  <a:srgbClr val="383839"/>
                </a:solidFill>
                <a:latin typeface="Calibri" panose="020F0502020204030204"/>
              </a:rPr>
              <a:t>TOTALE CAMPIONE 522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73">
            <a:extLst>
              <a:ext uri="{FF2B5EF4-FFF2-40B4-BE49-F238E27FC236}">
                <a16:creationId xmlns:a16="http://schemas.microsoft.com/office/drawing/2014/main" id="{B0624654-3E5D-4134-BD55-3516F1BC6A9B}"/>
              </a:ext>
            </a:extLst>
          </p:cNvPr>
          <p:cNvGrpSpPr/>
          <p:nvPr/>
        </p:nvGrpSpPr>
        <p:grpSpPr>
          <a:xfrm>
            <a:off x="481013" y="3034436"/>
            <a:ext cx="2712000" cy="3400024"/>
            <a:chOff x="3841121" y="1166084"/>
            <a:chExt cx="4498648" cy="5260832"/>
          </a:xfrm>
          <a:solidFill>
            <a:schemeClr val="bg1">
              <a:lumMod val="90000"/>
            </a:schemeClr>
          </a:solidFill>
        </p:grpSpPr>
        <p:grpSp>
          <p:nvGrpSpPr>
            <p:cNvPr id="25" name="Group 117">
              <a:extLst>
                <a:ext uri="{FF2B5EF4-FFF2-40B4-BE49-F238E27FC236}">
                  <a16:creationId xmlns:a16="http://schemas.microsoft.com/office/drawing/2014/main" id="{33C330EA-A3A6-452D-A352-1F305E4EBD5C}"/>
                </a:ext>
              </a:extLst>
            </p:cNvPr>
            <p:cNvGrpSpPr/>
            <p:nvPr/>
          </p:nvGrpSpPr>
          <p:grpSpPr>
            <a:xfrm>
              <a:off x="4412421" y="4105164"/>
              <a:ext cx="638989" cy="1204874"/>
              <a:chOff x="4412421" y="4105164"/>
              <a:chExt cx="638989" cy="1204874"/>
            </a:xfrm>
            <a:grpFill/>
          </p:grpSpPr>
          <p:sp>
            <p:nvSpPr>
              <p:cNvPr id="115" name="Freeform 6">
                <a:extLst>
                  <a:ext uri="{FF2B5EF4-FFF2-40B4-BE49-F238E27FC236}">
                    <a16:creationId xmlns:a16="http://schemas.microsoft.com/office/drawing/2014/main" id="{7C4A07F6-6268-4D9C-9F91-951E51D78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421" y="4105164"/>
                <a:ext cx="638989" cy="1204874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336" y="25"/>
                  </a:cxn>
                  <a:cxn ang="0">
                    <a:pos x="356" y="30"/>
                  </a:cxn>
                  <a:cxn ang="0">
                    <a:pos x="362" y="46"/>
                  </a:cxn>
                  <a:cxn ang="0">
                    <a:pos x="386" y="40"/>
                  </a:cxn>
                  <a:cxn ang="0">
                    <a:pos x="399" y="52"/>
                  </a:cxn>
                  <a:cxn ang="0">
                    <a:pos x="390" y="74"/>
                  </a:cxn>
                  <a:cxn ang="0">
                    <a:pos x="392" y="85"/>
                  </a:cxn>
                  <a:cxn ang="0">
                    <a:pos x="403" y="92"/>
                  </a:cxn>
                  <a:cxn ang="0">
                    <a:pos x="417" y="97"/>
                  </a:cxn>
                  <a:cxn ang="0">
                    <a:pos x="402" y="115"/>
                  </a:cxn>
                  <a:cxn ang="0">
                    <a:pos x="382" y="127"/>
                  </a:cxn>
                  <a:cxn ang="0">
                    <a:pos x="421" y="127"/>
                  </a:cxn>
                  <a:cxn ang="0">
                    <a:pos x="429" y="148"/>
                  </a:cxn>
                  <a:cxn ang="0">
                    <a:pos x="434" y="166"/>
                  </a:cxn>
                  <a:cxn ang="0">
                    <a:pos x="450" y="212"/>
                  </a:cxn>
                  <a:cxn ang="0">
                    <a:pos x="472" y="272"/>
                  </a:cxn>
                  <a:cxn ang="0">
                    <a:pos x="419" y="365"/>
                  </a:cxn>
                  <a:cxn ang="0">
                    <a:pos x="443" y="449"/>
                  </a:cxn>
                  <a:cxn ang="0">
                    <a:pos x="442" y="495"/>
                  </a:cxn>
                  <a:cxn ang="0">
                    <a:pos x="430" y="569"/>
                  </a:cxn>
                  <a:cxn ang="0">
                    <a:pos x="424" y="611"/>
                  </a:cxn>
                  <a:cxn ang="0">
                    <a:pos x="412" y="694"/>
                  </a:cxn>
                  <a:cxn ang="0">
                    <a:pos x="400" y="782"/>
                  </a:cxn>
                  <a:cxn ang="0">
                    <a:pos x="383" y="796"/>
                  </a:cxn>
                  <a:cxn ang="0">
                    <a:pos x="349" y="779"/>
                  </a:cxn>
                  <a:cxn ang="0">
                    <a:pos x="288" y="765"/>
                  </a:cxn>
                  <a:cxn ang="0">
                    <a:pos x="246" y="805"/>
                  </a:cxn>
                  <a:cxn ang="0">
                    <a:pos x="239" y="848"/>
                  </a:cxn>
                  <a:cxn ang="0">
                    <a:pos x="187" y="877"/>
                  </a:cxn>
                  <a:cxn ang="0">
                    <a:pos x="156" y="871"/>
                  </a:cxn>
                  <a:cxn ang="0">
                    <a:pos x="140" y="889"/>
                  </a:cxn>
                  <a:cxn ang="0">
                    <a:pos x="132" y="856"/>
                  </a:cxn>
                  <a:cxn ang="0">
                    <a:pos x="115" y="824"/>
                  </a:cxn>
                  <a:cxn ang="0">
                    <a:pos x="103" y="808"/>
                  </a:cxn>
                  <a:cxn ang="0">
                    <a:pos x="90" y="825"/>
                  </a:cxn>
                  <a:cxn ang="0">
                    <a:pos x="60" y="809"/>
                  </a:cxn>
                  <a:cxn ang="0">
                    <a:pos x="90" y="817"/>
                  </a:cxn>
                  <a:cxn ang="0">
                    <a:pos x="75" y="774"/>
                  </a:cxn>
                  <a:cxn ang="0">
                    <a:pos x="83" y="725"/>
                  </a:cxn>
                  <a:cxn ang="0">
                    <a:pos x="68" y="697"/>
                  </a:cxn>
                  <a:cxn ang="0">
                    <a:pos x="89" y="635"/>
                  </a:cxn>
                  <a:cxn ang="0">
                    <a:pos x="89" y="552"/>
                  </a:cxn>
                  <a:cxn ang="0">
                    <a:pos x="120" y="585"/>
                  </a:cxn>
                  <a:cxn ang="0">
                    <a:pos x="102" y="569"/>
                  </a:cxn>
                  <a:cxn ang="0">
                    <a:pos x="117" y="532"/>
                  </a:cxn>
                  <a:cxn ang="0">
                    <a:pos x="88" y="504"/>
                  </a:cxn>
                  <a:cxn ang="0">
                    <a:pos x="83" y="518"/>
                  </a:cxn>
                  <a:cxn ang="0">
                    <a:pos x="75" y="457"/>
                  </a:cxn>
                  <a:cxn ang="0">
                    <a:pos x="100" y="433"/>
                  </a:cxn>
                  <a:cxn ang="0">
                    <a:pos x="96" y="367"/>
                  </a:cxn>
                  <a:cxn ang="0">
                    <a:pos x="73" y="315"/>
                  </a:cxn>
                  <a:cxn ang="0">
                    <a:pos x="47" y="249"/>
                  </a:cxn>
                  <a:cxn ang="0">
                    <a:pos x="21" y="247"/>
                  </a:cxn>
                  <a:cxn ang="0">
                    <a:pos x="7" y="253"/>
                  </a:cxn>
                  <a:cxn ang="0">
                    <a:pos x="3" y="190"/>
                  </a:cxn>
                  <a:cxn ang="0">
                    <a:pos x="22" y="135"/>
                  </a:cxn>
                  <a:cxn ang="0">
                    <a:pos x="29" y="132"/>
                  </a:cxn>
                  <a:cxn ang="0">
                    <a:pos x="136" y="145"/>
                  </a:cxn>
                  <a:cxn ang="0">
                    <a:pos x="208" y="89"/>
                  </a:cxn>
                  <a:cxn ang="0">
                    <a:pos x="247" y="50"/>
                  </a:cxn>
                  <a:cxn ang="0">
                    <a:pos x="289" y="30"/>
                  </a:cxn>
                  <a:cxn ang="0">
                    <a:pos x="285" y="6"/>
                  </a:cxn>
                </a:cxnLst>
                <a:rect l="0" t="0" r="r" b="b"/>
                <a:pathLst>
                  <a:path w="472" h="890">
                    <a:moveTo>
                      <a:pt x="307" y="0"/>
                    </a:moveTo>
                    <a:lnTo>
                      <a:pt x="309" y="4"/>
                    </a:lnTo>
                    <a:lnTo>
                      <a:pt x="318" y="9"/>
                    </a:lnTo>
                    <a:lnTo>
                      <a:pt x="319" y="16"/>
                    </a:lnTo>
                    <a:lnTo>
                      <a:pt x="317" y="23"/>
                    </a:lnTo>
                    <a:lnTo>
                      <a:pt x="322" y="26"/>
                    </a:lnTo>
                    <a:lnTo>
                      <a:pt x="319" y="21"/>
                    </a:lnTo>
                    <a:lnTo>
                      <a:pt x="322" y="16"/>
                    </a:lnTo>
                    <a:lnTo>
                      <a:pt x="324" y="21"/>
                    </a:lnTo>
                    <a:lnTo>
                      <a:pt x="322" y="23"/>
                    </a:lnTo>
                    <a:lnTo>
                      <a:pt x="327" y="25"/>
                    </a:lnTo>
                    <a:lnTo>
                      <a:pt x="330" y="22"/>
                    </a:lnTo>
                    <a:lnTo>
                      <a:pt x="335" y="26"/>
                    </a:lnTo>
                    <a:lnTo>
                      <a:pt x="336" y="25"/>
                    </a:lnTo>
                    <a:lnTo>
                      <a:pt x="335" y="22"/>
                    </a:lnTo>
                    <a:lnTo>
                      <a:pt x="339" y="19"/>
                    </a:lnTo>
                    <a:lnTo>
                      <a:pt x="344" y="21"/>
                    </a:lnTo>
                    <a:lnTo>
                      <a:pt x="347" y="29"/>
                    </a:lnTo>
                    <a:lnTo>
                      <a:pt x="349" y="26"/>
                    </a:lnTo>
                    <a:lnTo>
                      <a:pt x="351" y="30"/>
                    </a:lnTo>
                    <a:lnTo>
                      <a:pt x="356" y="30"/>
                    </a:lnTo>
                    <a:lnTo>
                      <a:pt x="360" y="31"/>
                    </a:lnTo>
                    <a:lnTo>
                      <a:pt x="357" y="35"/>
                    </a:lnTo>
                    <a:lnTo>
                      <a:pt x="354" y="37"/>
                    </a:lnTo>
                    <a:lnTo>
                      <a:pt x="360" y="39"/>
                    </a:lnTo>
                    <a:lnTo>
                      <a:pt x="362" y="42"/>
                    </a:lnTo>
                    <a:lnTo>
                      <a:pt x="365" y="46"/>
                    </a:lnTo>
                    <a:lnTo>
                      <a:pt x="362" y="46"/>
                    </a:lnTo>
                    <a:lnTo>
                      <a:pt x="365" y="60"/>
                    </a:lnTo>
                    <a:lnTo>
                      <a:pt x="368" y="57"/>
                    </a:lnTo>
                    <a:lnTo>
                      <a:pt x="373" y="47"/>
                    </a:lnTo>
                    <a:lnTo>
                      <a:pt x="371" y="44"/>
                    </a:lnTo>
                    <a:lnTo>
                      <a:pt x="377" y="43"/>
                    </a:lnTo>
                    <a:lnTo>
                      <a:pt x="386" y="43"/>
                    </a:lnTo>
                    <a:lnTo>
                      <a:pt x="386" y="40"/>
                    </a:lnTo>
                    <a:lnTo>
                      <a:pt x="387" y="37"/>
                    </a:lnTo>
                    <a:lnTo>
                      <a:pt x="390" y="40"/>
                    </a:lnTo>
                    <a:lnTo>
                      <a:pt x="391" y="43"/>
                    </a:lnTo>
                    <a:lnTo>
                      <a:pt x="390" y="44"/>
                    </a:lnTo>
                    <a:lnTo>
                      <a:pt x="392" y="46"/>
                    </a:lnTo>
                    <a:lnTo>
                      <a:pt x="392" y="52"/>
                    </a:lnTo>
                    <a:lnTo>
                      <a:pt x="399" y="52"/>
                    </a:lnTo>
                    <a:lnTo>
                      <a:pt x="400" y="57"/>
                    </a:lnTo>
                    <a:lnTo>
                      <a:pt x="400" y="60"/>
                    </a:lnTo>
                    <a:lnTo>
                      <a:pt x="396" y="65"/>
                    </a:lnTo>
                    <a:lnTo>
                      <a:pt x="395" y="64"/>
                    </a:lnTo>
                    <a:lnTo>
                      <a:pt x="390" y="68"/>
                    </a:lnTo>
                    <a:lnTo>
                      <a:pt x="391" y="72"/>
                    </a:lnTo>
                    <a:lnTo>
                      <a:pt x="390" y="74"/>
                    </a:lnTo>
                    <a:lnTo>
                      <a:pt x="388" y="76"/>
                    </a:lnTo>
                    <a:lnTo>
                      <a:pt x="386" y="86"/>
                    </a:lnTo>
                    <a:lnTo>
                      <a:pt x="383" y="92"/>
                    </a:lnTo>
                    <a:lnTo>
                      <a:pt x="387" y="93"/>
                    </a:lnTo>
                    <a:lnTo>
                      <a:pt x="388" y="88"/>
                    </a:lnTo>
                    <a:lnTo>
                      <a:pt x="388" y="86"/>
                    </a:lnTo>
                    <a:lnTo>
                      <a:pt x="392" y="85"/>
                    </a:lnTo>
                    <a:lnTo>
                      <a:pt x="398" y="82"/>
                    </a:lnTo>
                    <a:lnTo>
                      <a:pt x="399" y="85"/>
                    </a:lnTo>
                    <a:lnTo>
                      <a:pt x="399" y="88"/>
                    </a:lnTo>
                    <a:lnTo>
                      <a:pt x="398" y="94"/>
                    </a:lnTo>
                    <a:lnTo>
                      <a:pt x="399" y="93"/>
                    </a:lnTo>
                    <a:lnTo>
                      <a:pt x="402" y="94"/>
                    </a:lnTo>
                    <a:lnTo>
                      <a:pt x="403" y="92"/>
                    </a:lnTo>
                    <a:lnTo>
                      <a:pt x="408" y="88"/>
                    </a:lnTo>
                    <a:lnTo>
                      <a:pt x="416" y="93"/>
                    </a:lnTo>
                    <a:lnTo>
                      <a:pt x="421" y="95"/>
                    </a:lnTo>
                    <a:lnTo>
                      <a:pt x="428" y="97"/>
                    </a:lnTo>
                    <a:lnTo>
                      <a:pt x="424" y="101"/>
                    </a:lnTo>
                    <a:lnTo>
                      <a:pt x="421" y="101"/>
                    </a:lnTo>
                    <a:lnTo>
                      <a:pt x="417" y="97"/>
                    </a:lnTo>
                    <a:lnTo>
                      <a:pt x="413" y="95"/>
                    </a:lnTo>
                    <a:lnTo>
                      <a:pt x="409" y="98"/>
                    </a:lnTo>
                    <a:lnTo>
                      <a:pt x="407" y="101"/>
                    </a:lnTo>
                    <a:lnTo>
                      <a:pt x="405" y="106"/>
                    </a:lnTo>
                    <a:lnTo>
                      <a:pt x="407" y="109"/>
                    </a:lnTo>
                    <a:lnTo>
                      <a:pt x="403" y="112"/>
                    </a:lnTo>
                    <a:lnTo>
                      <a:pt x="402" y="115"/>
                    </a:lnTo>
                    <a:lnTo>
                      <a:pt x="402" y="123"/>
                    </a:lnTo>
                    <a:lnTo>
                      <a:pt x="395" y="123"/>
                    </a:lnTo>
                    <a:lnTo>
                      <a:pt x="391" y="122"/>
                    </a:lnTo>
                    <a:lnTo>
                      <a:pt x="382" y="123"/>
                    </a:lnTo>
                    <a:lnTo>
                      <a:pt x="387" y="124"/>
                    </a:lnTo>
                    <a:lnTo>
                      <a:pt x="381" y="126"/>
                    </a:lnTo>
                    <a:lnTo>
                      <a:pt x="382" y="127"/>
                    </a:lnTo>
                    <a:lnTo>
                      <a:pt x="395" y="126"/>
                    </a:lnTo>
                    <a:lnTo>
                      <a:pt x="396" y="127"/>
                    </a:lnTo>
                    <a:lnTo>
                      <a:pt x="399" y="126"/>
                    </a:lnTo>
                    <a:lnTo>
                      <a:pt x="402" y="128"/>
                    </a:lnTo>
                    <a:lnTo>
                      <a:pt x="405" y="133"/>
                    </a:lnTo>
                    <a:lnTo>
                      <a:pt x="413" y="126"/>
                    </a:lnTo>
                    <a:lnTo>
                      <a:pt x="421" y="127"/>
                    </a:lnTo>
                    <a:lnTo>
                      <a:pt x="413" y="135"/>
                    </a:lnTo>
                    <a:lnTo>
                      <a:pt x="419" y="139"/>
                    </a:lnTo>
                    <a:lnTo>
                      <a:pt x="422" y="143"/>
                    </a:lnTo>
                    <a:lnTo>
                      <a:pt x="424" y="143"/>
                    </a:lnTo>
                    <a:lnTo>
                      <a:pt x="424" y="145"/>
                    </a:lnTo>
                    <a:lnTo>
                      <a:pt x="426" y="149"/>
                    </a:lnTo>
                    <a:lnTo>
                      <a:pt x="429" y="148"/>
                    </a:lnTo>
                    <a:lnTo>
                      <a:pt x="433" y="149"/>
                    </a:lnTo>
                    <a:lnTo>
                      <a:pt x="437" y="153"/>
                    </a:lnTo>
                    <a:lnTo>
                      <a:pt x="443" y="154"/>
                    </a:lnTo>
                    <a:lnTo>
                      <a:pt x="441" y="157"/>
                    </a:lnTo>
                    <a:lnTo>
                      <a:pt x="437" y="156"/>
                    </a:lnTo>
                    <a:lnTo>
                      <a:pt x="432" y="160"/>
                    </a:lnTo>
                    <a:lnTo>
                      <a:pt x="434" y="166"/>
                    </a:lnTo>
                    <a:lnTo>
                      <a:pt x="432" y="167"/>
                    </a:lnTo>
                    <a:lnTo>
                      <a:pt x="429" y="174"/>
                    </a:lnTo>
                    <a:lnTo>
                      <a:pt x="434" y="184"/>
                    </a:lnTo>
                    <a:lnTo>
                      <a:pt x="441" y="187"/>
                    </a:lnTo>
                    <a:lnTo>
                      <a:pt x="441" y="198"/>
                    </a:lnTo>
                    <a:lnTo>
                      <a:pt x="443" y="208"/>
                    </a:lnTo>
                    <a:lnTo>
                      <a:pt x="450" y="212"/>
                    </a:lnTo>
                    <a:lnTo>
                      <a:pt x="450" y="222"/>
                    </a:lnTo>
                    <a:lnTo>
                      <a:pt x="449" y="226"/>
                    </a:lnTo>
                    <a:lnTo>
                      <a:pt x="451" y="241"/>
                    </a:lnTo>
                    <a:lnTo>
                      <a:pt x="455" y="250"/>
                    </a:lnTo>
                    <a:lnTo>
                      <a:pt x="462" y="257"/>
                    </a:lnTo>
                    <a:lnTo>
                      <a:pt x="464" y="267"/>
                    </a:lnTo>
                    <a:lnTo>
                      <a:pt x="472" y="272"/>
                    </a:lnTo>
                    <a:lnTo>
                      <a:pt x="468" y="292"/>
                    </a:lnTo>
                    <a:lnTo>
                      <a:pt x="463" y="302"/>
                    </a:lnTo>
                    <a:lnTo>
                      <a:pt x="460" y="304"/>
                    </a:lnTo>
                    <a:lnTo>
                      <a:pt x="454" y="323"/>
                    </a:lnTo>
                    <a:lnTo>
                      <a:pt x="449" y="326"/>
                    </a:lnTo>
                    <a:lnTo>
                      <a:pt x="430" y="346"/>
                    </a:lnTo>
                    <a:lnTo>
                      <a:pt x="419" y="365"/>
                    </a:lnTo>
                    <a:lnTo>
                      <a:pt x="417" y="385"/>
                    </a:lnTo>
                    <a:lnTo>
                      <a:pt x="420" y="402"/>
                    </a:lnTo>
                    <a:lnTo>
                      <a:pt x="424" y="412"/>
                    </a:lnTo>
                    <a:lnTo>
                      <a:pt x="430" y="423"/>
                    </a:lnTo>
                    <a:lnTo>
                      <a:pt x="438" y="431"/>
                    </a:lnTo>
                    <a:lnTo>
                      <a:pt x="445" y="436"/>
                    </a:lnTo>
                    <a:lnTo>
                      <a:pt x="443" y="449"/>
                    </a:lnTo>
                    <a:lnTo>
                      <a:pt x="439" y="457"/>
                    </a:lnTo>
                    <a:lnTo>
                      <a:pt x="434" y="470"/>
                    </a:lnTo>
                    <a:lnTo>
                      <a:pt x="433" y="474"/>
                    </a:lnTo>
                    <a:lnTo>
                      <a:pt x="433" y="487"/>
                    </a:lnTo>
                    <a:lnTo>
                      <a:pt x="437" y="491"/>
                    </a:lnTo>
                    <a:lnTo>
                      <a:pt x="439" y="491"/>
                    </a:lnTo>
                    <a:lnTo>
                      <a:pt x="442" y="495"/>
                    </a:lnTo>
                    <a:lnTo>
                      <a:pt x="439" y="497"/>
                    </a:lnTo>
                    <a:lnTo>
                      <a:pt x="433" y="499"/>
                    </a:lnTo>
                    <a:lnTo>
                      <a:pt x="432" y="517"/>
                    </a:lnTo>
                    <a:lnTo>
                      <a:pt x="434" y="524"/>
                    </a:lnTo>
                    <a:lnTo>
                      <a:pt x="430" y="541"/>
                    </a:lnTo>
                    <a:lnTo>
                      <a:pt x="429" y="546"/>
                    </a:lnTo>
                    <a:lnTo>
                      <a:pt x="430" y="569"/>
                    </a:lnTo>
                    <a:lnTo>
                      <a:pt x="430" y="572"/>
                    </a:lnTo>
                    <a:lnTo>
                      <a:pt x="429" y="579"/>
                    </a:lnTo>
                    <a:lnTo>
                      <a:pt x="426" y="583"/>
                    </a:lnTo>
                    <a:lnTo>
                      <a:pt x="424" y="592"/>
                    </a:lnTo>
                    <a:lnTo>
                      <a:pt x="422" y="598"/>
                    </a:lnTo>
                    <a:lnTo>
                      <a:pt x="422" y="606"/>
                    </a:lnTo>
                    <a:lnTo>
                      <a:pt x="424" y="611"/>
                    </a:lnTo>
                    <a:lnTo>
                      <a:pt x="422" y="635"/>
                    </a:lnTo>
                    <a:lnTo>
                      <a:pt x="421" y="638"/>
                    </a:lnTo>
                    <a:lnTo>
                      <a:pt x="419" y="645"/>
                    </a:lnTo>
                    <a:lnTo>
                      <a:pt x="420" y="656"/>
                    </a:lnTo>
                    <a:lnTo>
                      <a:pt x="421" y="669"/>
                    </a:lnTo>
                    <a:lnTo>
                      <a:pt x="416" y="685"/>
                    </a:lnTo>
                    <a:lnTo>
                      <a:pt x="412" y="694"/>
                    </a:lnTo>
                    <a:lnTo>
                      <a:pt x="409" y="720"/>
                    </a:lnTo>
                    <a:lnTo>
                      <a:pt x="419" y="728"/>
                    </a:lnTo>
                    <a:lnTo>
                      <a:pt x="411" y="731"/>
                    </a:lnTo>
                    <a:lnTo>
                      <a:pt x="400" y="752"/>
                    </a:lnTo>
                    <a:lnTo>
                      <a:pt x="400" y="771"/>
                    </a:lnTo>
                    <a:lnTo>
                      <a:pt x="403" y="775"/>
                    </a:lnTo>
                    <a:lnTo>
                      <a:pt x="400" y="782"/>
                    </a:lnTo>
                    <a:lnTo>
                      <a:pt x="400" y="784"/>
                    </a:lnTo>
                    <a:lnTo>
                      <a:pt x="398" y="789"/>
                    </a:lnTo>
                    <a:lnTo>
                      <a:pt x="395" y="792"/>
                    </a:lnTo>
                    <a:lnTo>
                      <a:pt x="388" y="795"/>
                    </a:lnTo>
                    <a:lnTo>
                      <a:pt x="387" y="804"/>
                    </a:lnTo>
                    <a:lnTo>
                      <a:pt x="383" y="800"/>
                    </a:lnTo>
                    <a:lnTo>
                      <a:pt x="383" y="796"/>
                    </a:lnTo>
                    <a:lnTo>
                      <a:pt x="381" y="792"/>
                    </a:lnTo>
                    <a:lnTo>
                      <a:pt x="373" y="792"/>
                    </a:lnTo>
                    <a:lnTo>
                      <a:pt x="365" y="793"/>
                    </a:lnTo>
                    <a:lnTo>
                      <a:pt x="354" y="786"/>
                    </a:lnTo>
                    <a:lnTo>
                      <a:pt x="354" y="787"/>
                    </a:lnTo>
                    <a:lnTo>
                      <a:pt x="351" y="784"/>
                    </a:lnTo>
                    <a:lnTo>
                      <a:pt x="349" y="779"/>
                    </a:lnTo>
                    <a:lnTo>
                      <a:pt x="337" y="772"/>
                    </a:lnTo>
                    <a:lnTo>
                      <a:pt x="331" y="766"/>
                    </a:lnTo>
                    <a:lnTo>
                      <a:pt x="326" y="763"/>
                    </a:lnTo>
                    <a:lnTo>
                      <a:pt x="314" y="761"/>
                    </a:lnTo>
                    <a:lnTo>
                      <a:pt x="306" y="755"/>
                    </a:lnTo>
                    <a:lnTo>
                      <a:pt x="290" y="761"/>
                    </a:lnTo>
                    <a:lnTo>
                      <a:pt x="288" y="765"/>
                    </a:lnTo>
                    <a:lnTo>
                      <a:pt x="288" y="772"/>
                    </a:lnTo>
                    <a:lnTo>
                      <a:pt x="284" y="772"/>
                    </a:lnTo>
                    <a:lnTo>
                      <a:pt x="272" y="762"/>
                    </a:lnTo>
                    <a:lnTo>
                      <a:pt x="259" y="767"/>
                    </a:lnTo>
                    <a:lnTo>
                      <a:pt x="249" y="782"/>
                    </a:lnTo>
                    <a:lnTo>
                      <a:pt x="245" y="796"/>
                    </a:lnTo>
                    <a:lnTo>
                      <a:pt x="246" y="805"/>
                    </a:lnTo>
                    <a:lnTo>
                      <a:pt x="254" y="818"/>
                    </a:lnTo>
                    <a:lnTo>
                      <a:pt x="249" y="833"/>
                    </a:lnTo>
                    <a:lnTo>
                      <a:pt x="249" y="841"/>
                    </a:lnTo>
                    <a:lnTo>
                      <a:pt x="246" y="846"/>
                    </a:lnTo>
                    <a:lnTo>
                      <a:pt x="245" y="844"/>
                    </a:lnTo>
                    <a:lnTo>
                      <a:pt x="243" y="846"/>
                    </a:lnTo>
                    <a:lnTo>
                      <a:pt x="239" y="848"/>
                    </a:lnTo>
                    <a:lnTo>
                      <a:pt x="217" y="869"/>
                    </a:lnTo>
                    <a:lnTo>
                      <a:pt x="216" y="872"/>
                    </a:lnTo>
                    <a:lnTo>
                      <a:pt x="203" y="886"/>
                    </a:lnTo>
                    <a:lnTo>
                      <a:pt x="195" y="886"/>
                    </a:lnTo>
                    <a:lnTo>
                      <a:pt x="194" y="882"/>
                    </a:lnTo>
                    <a:lnTo>
                      <a:pt x="188" y="880"/>
                    </a:lnTo>
                    <a:lnTo>
                      <a:pt x="187" y="877"/>
                    </a:lnTo>
                    <a:lnTo>
                      <a:pt x="186" y="882"/>
                    </a:lnTo>
                    <a:lnTo>
                      <a:pt x="182" y="879"/>
                    </a:lnTo>
                    <a:lnTo>
                      <a:pt x="178" y="872"/>
                    </a:lnTo>
                    <a:lnTo>
                      <a:pt x="165" y="864"/>
                    </a:lnTo>
                    <a:lnTo>
                      <a:pt x="164" y="865"/>
                    </a:lnTo>
                    <a:lnTo>
                      <a:pt x="162" y="868"/>
                    </a:lnTo>
                    <a:lnTo>
                      <a:pt x="156" y="871"/>
                    </a:lnTo>
                    <a:lnTo>
                      <a:pt x="149" y="875"/>
                    </a:lnTo>
                    <a:lnTo>
                      <a:pt x="147" y="876"/>
                    </a:lnTo>
                    <a:lnTo>
                      <a:pt x="149" y="880"/>
                    </a:lnTo>
                    <a:lnTo>
                      <a:pt x="144" y="880"/>
                    </a:lnTo>
                    <a:lnTo>
                      <a:pt x="145" y="885"/>
                    </a:lnTo>
                    <a:lnTo>
                      <a:pt x="144" y="890"/>
                    </a:lnTo>
                    <a:lnTo>
                      <a:pt x="140" y="889"/>
                    </a:lnTo>
                    <a:lnTo>
                      <a:pt x="141" y="886"/>
                    </a:lnTo>
                    <a:lnTo>
                      <a:pt x="141" y="880"/>
                    </a:lnTo>
                    <a:lnTo>
                      <a:pt x="132" y="880"/>
                    </a:lnTo>
                    <a:lnTo>
                      <a:pt x="134" y="872"/>
                    </a:lnTo>
                    <a:lnTo>
                      <a:pt x="135" y="868"/>
                    </a:lnTo>
                    <a:lnTo>
                      <a:pt x="134" y="858"/>
                    </a:lnTo>
                    <a:lnTo>
                      <a:pt x="132" y="856"/>
                    </a:lnTo>
                    <a:lnTo>
                      <a:pt x="132" y="855"/>
                    </a:lnTo>
                    <a:lnTo>
                      <a:pt x="128" y="856"/>
                    </a:lnTo>
                    <a:lnTo>
                      <a:pt x="123" y="850"/>
                    </a:lnTo>
                    <a:lnTo>
                      <a:pt x="120" y="838"/>
                    </a:lnTo>
                    <a:lnTo>
                      <a:pt x="123" y="830"/>
                    </a:lnTo>
                    <a:lnTo>
                      <a:pt x="115" y="822"/>
                    </a:lnTo>
                    <a:lnTo>
                      <a:pt x="115" y="824"/>
                    </a:lnTo>
                    <a:lnTo>
                      <a:pt x="109" y="814"/>
                    </a:lnTo>
                    <a:lnTo>
                      <a:pt x="109" y="817"/>
                    </a:lnTo>
                    <a:lnTo>
                      <a:pt x="105" y="817"/>
                    </a:lnTo>
                    <a:lnTo>
                      <a:pt x="105" y="816"/>
                    </a:lnTo>
                    <a:lnTo>
                      <a:pt x="106" y="813"/>
                    </a:lnTo>
                    <a:lnTo>
                      <a:pt x="105" y="809"/>
                    </a:lnTo>
                    <a:lnTo>
                      <a:pt x="103" y="808"/>
                    </a:lnTo>
                    <a:lnTo>
                      <a:pt x="101" y="809"/>
                    </a:lnTo>
                    <a:lnTo>
                      <a:pt x="100" y="808"/>
                    </a:lnTo>
                    <a:lnTo>
                      <a:pt x="96" y="814"/>
                    </a:lnTo>
                    <a:lnTo>
                      <a:pt x="96" y="817"/>
                    </a:lnTo>
                    <a:lnTo>
                      <a:pt x="100" y="817"/>
                    </a:lnTo>
                    <a:lnTo>
                      <a:pt x="90" y="824"/>
                    </a:lnTo>
                    <a:lnTo>
                      <a:pt x="90" y="825"/>
                    </a:lnTo>
                    <a:lnTo>
                      <a:pt x="89" y="843"/>
                    </a:lnTo>
                    <a:lnTo>
                      <a:pt x="85" y="851"/>
                    </a:lnTo>
                    <a:lnTo>
                      <a:pt x="81" y="856"/>
                    </a:lnTo>
                    <a:lnTo>
                      <a:pt x="77" y="856"/>
                    </a:lnTo>
                    <a:lnTo>
                      <a:pt x="70" y="837"/>
                    </a:lnTo>
                    <a:lnTo>
                      <a:pt x="67" y="833"/>
                    </a:lnTo>
                    <a:lnTo>
                      <a:pt x="60" y="809"/>
                    </a:lnTo>
                    <a:lnTo>
                      <a:pt x="62" y="808"/>
                    </a:lnTo>
                    <a:lnTo>
                      <a:pt x="62" y="805"/>
                    </a:lnTo>
                    <a:lnTo>
                      <a:pt x="64" y="799"/>
                    </a:lnTo>
                    <a:lnTo>
                      <a:pt x="70" y="804"/>
                    </a:lnTo>
                    <a:lnTo>
                      <a:pt x="81" y="800"/>
                    </a:lnTo>
                    <a:lnTo>
                      <a:pt x="85" y="807"/>
                    </a:lnTo>
                    <a:lnTo>
                      <a:pt x="90" y="817"/>
                    </a:lnTo>
                    <a:lnTo>
                      <a:pt x="93" y="818"/>
                    </a:lnTo>
                    <a:lnTo>
                      <a:pt x="98" y="808"/>
                    </a:lnTo>
                    <a:lnTo>
                      <a:pt x="92" y="796"/>
                    </a:lnTo>
                    <a:lnTo>
                      <a:pt x="84" y="797"/>
                    </a:lnTo>
                    <a:lnTo>
                      <a:pt x="83" y="792"/>
                    </a:lnTo>
                    <a:lnTo>
                      <a:pt x="83" y="782"/>
                    </a:lnTo>
                    <a:lnTo>
                      <a:pt x="75" y="774"/>
                    </a:lnTo>
                    <a:lnTo>
                      <a:pt x="77" y="782"/>
                    </a:lnTo>
                    <a:lnTo>
                      <a:pt x="72" y="766"/>
                    </a:lnTo>
                    <a:lnTo>
                      <a:pt x="68" y="765"/>
                    </a:lnTo>
                    <a:lnTo>
                      <a:pt x="67" y="763"/>
                    </a:lnTo>
                    <a:lnTo>
                      <a:pt x="67" y="754"/>
                    </a:lnTo>
                    <a:lnTo>
                      <a:pt x="83" y="734"/>
                    </a:lnTo>
                    <a:lnTo>
                      <a:pt x="83" y="725"/>
                    </a:lnTo>
                    <a:lnTo>
                      <a:pt x="80" y="717"/>
                    </a:lnTo>
                    <a:lnTo>
                      <a:pt x="73" y="714"/>
                    </a:lnTo>
                    <a:lnTo>
                      <a:pt x="71" y="712"/>
                    </a:lnTo>
                    <a:lnTo>
                      <a:pt x="71" y="710"/>
                    </a:lnTo>
                    <a:lnTo>
                      <a:pt x="70" y="703"/>
                    </a:lnTo>
                    <a:lnTo>
                      <a:pt x="68" y="700"/>
                    </a:lnTo>
                    <a:lnTo>
                      <a:pt x="68" y="697"/>
                    </a:lnTo>
                    <a:lnTo>
                      <a:pt x="73" y="691"/>
                    </a:lnTo>
                    <a:lnTo>
                      <a:pt x="77" y="676"/>
                    </a:lnTo>
                    <a:lnTo>
                      <a:pt x="73" y="674"/>
                    </a:lnTo>
                    <a:lnTo>
                      <a:pt x="71" y="672"/>
                    </a:lnTo>
                    <a:lnTo>
                      <a:pt x="70" y="669"/>
                    </a:lnTo>
                    <a:lnTo>
                      <a:pt x="72" y="661"/>
                    </a:lnTo>
                    <a:lnTo>
                      <a:pt x="89" y="635"/>
                    </a:lnTo>
                    <a:lnTo>
                      <a:pt x="92" y="614"/>
                    </a:lnTo>
                    <a:lnTo>
                      <a:pt x="90" y="609"/>
                    </a:lnTo>
                    <a:lnTo>
                      <a:pt x="89" y="602"/>
                    </a:lnTo>
                    <a:lnTo>
                      <a:pt x="89" y="593"/>
                    </a:lnTo>
                    <a:lnTo>
                      <a:pt x="88" y="589"/>
                    </a:lnTo>
                    <a:lnTo>
                      <a:pt x="88" y="558"/>
                    </a:lnTo>
                    <a:lnTo>
                      <a:pt x="89" y="552"/>
                    </a:lnTo>
                    <a:lnTo>
                      <a:pt x="101" y="572"/>
                    </a:lnTo>
                    <a:lnTo>
                      <a:pt x="98" y="573"/>
                    </a:lnTo>
                    <a:lnTo>
                      <a:pt x="102" y="576"/>
                    </a:lnTo>
                    <a:lnTo>
                      <a:pt x="106" y="580"/>
                    </a:lnTo>
                    <a:lnTo>
                      <a:pt x="106" y="583"/>
                    </a:lnTo>
                    <a:lnTo>
                      <a:pt x="114" y="581"/>
                    </a:lnTo>
                    <a:lnTo>
                      <a:pt x="120" y="585"/>
                    </a:lnTo>
                    <a:lnTo>
                      <a:pt x="119" y="580"/>
                    </a:lnTo>
                    <a:lnTo>
                      <a:pt x="117" y="577"/>
                    </a:lnTo>
                    <a:lnTo>
                      <a:pt x="111" y="579"/>
                    </a:lnTo>
                    <a:lnTo>
                      <a:pt x="110" y="576"/>
                    </a:lnTo>
                    <a:lnTo>
                      <a:pt x="106" y="572"/>
                    </a:lnTo>
                    <a:lnTo>
                      <a:pt x="105" y="572"/>
                    </a:lnTo>
                    <a:lnTo>
                      <a:pt x="102" y="569"/>
                    </a:lnTo>
                    <a:lnTo>
                      <a:pt x="115" y="547"/>
                    </a:lnTo>
                    <a:lnTo>
                      <a:pt x="105" y="560"/>
                    </a:lnTo>
                    <a:lnTo>
                      <a:pt x="115" y="539"/>
                    </a:lnTo>
                    <a:lnTo>
                      <a:pt x="117" y="532"/>
                    </a:lnTo>
                    <a:lnTo>
                      <a:pt x="119" y="537"/>
                    </a:lnTo>
                    <a:lnTo>
                      <a:pt x="123" y="534"/>
                    </a:lnTo>
                    <a:lnTo>
                      <a:pt x="117" y="532"/>
                    </a:lnTo>
                    <a:lnTo>
                      <a:pt x="114" y="514"/>
                    </a:lnTo>
                    <a:lnTo>
                      <a:pt x="113" y="511"/>
                    </a:lnTo>
                    <a:lnTo>
                      <a:pt x="109" y="504"/>
                    </a:lnTo>
                    <a:lnTo>
                      <a:pt x="98" y="504"/>
                    </a:lnTo>
                    <a:lnTo>
                      <a:pt x="103" y="500"/>
                    </a:lnTo>
                    <a:lnTo>
                      <a:pt x="94" y="500"/>
                    </a:lnTo>
                    <a:lnTo>
                      <a:pt x="88" y="504"/>
                    </a:lnTo>
                    <a:lnTo>
                      <a:pt x="84" y="508"/>
                    </a:lnTo>
                    <a:lnTo>
                      <a:pt x="88" y="507"/>
                    </a:lnTo>
                    <a:lnTo>
                      <a:pt x="88" y="508"/>
                    </a:lnTo>
                    <a:lnTo>
                      <a:pt x="92" y="505"/>
                    </a:lnTo>
                    <a:lnTo>
                      <a:pt x="89" y="509"/>
                    </a:lnTo>
                    <a:lnTo>
                      <a:pt x="84" y="520"/>
                    </a:lnTo>
                    <a:lnTo>
                      <a:pt x="83" y="518"/>
                    </a:lnTo>
                    <a:lnTo>
                      <a:pt x="83" y="511"/>
                    </a:lnTo>
                    <a:lnTo>
                      <a:pt x="75" y="507"/>
                    </a:lnTo>
                    <a:lnTo>
                      <a:pt x="73" y="499"/>
                    </a:lnTo>
                    <a:lnTo>
                      <a:pt x="72" y="47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5" y="457"/>
                    </a:lnTo>
                    <a:lnTo>
                      <a:pt x="68" y="456"/>
                    </a:lnTo>
                    <a:lnTo>
                      <a:pt x="73" y="449"/>
                    </a:lnTo>
                    <a:lnTo>
                      <a:pt x="75" y="452"/>
                    </a:lnTo>
                    <a:lnTo>
                      <a:pt x="85" y="449"/>
                    </a:lnTo>
                    <a:lnTo>
                      <a:pt x="93" y="445"/>
                    </a:lnTo>
                    <a:lnTo>
                      <a:pt x="98" y="441"/>
                    </a:lnTo>
                    <a:lnTo>
                      <a:pt x="100" y="433"/>
                    </a:lnTo>
                    <a:lnTo>
                      <a:pt x="94" y="422"/>
                    </a:lnTo>
                    <a:lnTo>
                      <a:pt x="90" y="407"/>
                    </a:lnTo>
                    <a:lnTo>
                      <a:pt x="90" y="403"/>
                    </a:lnTo>
                    <a:lnTo>
                      <a:pt x="92" y="391"/>
                    </a:lnTo>
                    <a:lnTo>
                      <a:pt x="92" y="381"/>
                    </a:lnTo>
                    <a:lnTo>
                      <a:pt x="94" y="373"/>
                    </a:lnTo>
                    <a:lnTo>
                      <a:pt x="96" y="367"/>
                    </a:lnTo>
                    <a:lnTo>
                      <a:pt x="94" y="361"/>
                    </a:lnTo>
                    <a:lnTo>
                      <a:pt x="89" y="349"/>
                    </a:lnTo>
                    <a:lnTo>
                      <a:pt x="84" y="348"/>
                    </a:lnTo>
                    <a:lnTo>
                      <a:pt x="80" y="342"/>
                    </a:lnTo>
                    <a:lnTo>
                      <a:pt x="70" y="340"/>
                    </a:lnTo>
                    <a:lnTo>
                      <a:pt x="68" y="334"/>
                    </a:lnTo>
                    <a:lnTo>
                      <a:pt x="73" y="315"/>
                    </a:lnTo>
                    <a:lnTo>
                      <a:pt x="70" y="293"/>
                    </a:lnTo>
                    <a:lnTo>
                      <a:pt x="64" y="284"/>
                    </a:lnTo>
                    <a:lnTo>
                      <a:pt x="62" y="281"/>
                    </a:lnTo>
                    <a:lnTo>
                      <a:pt x="58" y="281"/>
                    </a:lnTo>
                    <a:lnTo>
                      <a:pt x="51" y="262"/>
                    </a:lnTo>
                    <a:lnTo>
                      <a:pt x="49" y="259"/>
                    </a:lnTo>
                    <a:lnTo>
                      <a:pt x="47" y="249"/>
                    </a:lnTo>
                    <a:lnTo>
                      <a:pt x="41" y="247"/>
                    </a:lnTo>
                    <a:lnTo>
                      <a:pt x="37" y="250"/>
                    </a:lnTo>
                    <a:lnTo>
                      <a:pt x="33" y="250"/>
                    </a:lnTo>
                    <a:lnTo>
                      <a:pt x="30" y="255"/>
                    </a:lnTo>
                    <a:lnTo>
                      <a:pt x="19" y="257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2" y="243"/>
                    </a:lnTo>
                    <a:lnTo>
                      <a:pt x="17" y="238"/>
                    </a:lnTo>
                    <a:lnTo>
                      <a:pt x="16" y="241"/>
                    </a:lnTo>
                    <a:lnTo>
                      <a:pt x="11" y="247"/>
                    </a:lnTo>
                    <a:lnTo>
                      <a:pt x="9" y="250"/>
                    </a:lnTo>
                    <a:lnTo>
                      <a:pt x="8" y="258"/>
                    </a:lnTo>
                    <a:lnTo>
                      <a:pt x="7" y="253"/>
                    </a:lnTo>
                    <a:lnTo>
                      <a:pt x="2" y="237"/>
                    </a:lnTo>
                    <a:lnTo>
                      <a:pt x="8" y="233"/>
                    </a:lnTo>
                    <a:lnTo>
                      <a:pt x="12" y="230"/>
                    </a:lnTo>
                    <a:lnTo>
                      <a:pt x="20" y="215"/>
                    </a:lnTo>
                    <a:lnTo>
                      <a:pt x="11" y="208"/>
                    </a:lnTo>
                    <a:lnTo>
                      <a:pt x="0" y="196"/>
                    </a:lnTo>
                    <a:lnTo>
                      <a:pt x="3" y="190"/>
                    </a:lnTo>
                    <a:lnTo>
                      <a:pt x="7" y="186"/>
                    </a:lnTo>
                    <a:lnTo>
                      <a:pt x="8" y="174"/>
                    </a:lnTo>
                    <a:lnTo>
                      <a:pt x="12" y="167"/>
                    </a:lnTo>
                    <a:lnTo>
                      <a:pt x="12" y="166"/>
                    </a:lnTo>
                    <a:lnTo>
                      <a:pt x="17" y="157"/>
                    </a:lnTo>
                    <a:lnTo>
                      <a:pt x="22" y="140"/>
                    </a:lnTo>
                    <a:lnTo>
                      <a:pt x="22" y="135"/>
                    </a:lnTo>
                    <a:lnTo>
                      <a:pt x="16" y="126"/>
                    </a:lnTo>
                    <a:lnTo>
                      <a:pt x="12" y="122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9" y="114"/>
                    </a:lnTo>
                    <a:lnTo>
                      <a:pt x="26" y="119"/>
                    </a:lnTo>
                    <a:lnTo>
                      <a:pt x="29" y="132"/>
                    </a:lnTo>
                    <a:lnTo>
                      <a:pt x="50" y="154"/>
                    </a:lnTo>
                    <a:lnTo>
                      <a:pt x="72" y="156"/>
                    </a:lnTo>
                    <a:lnTo>
                      <a:pt x="80" y="156"/>
                    </a:lnTo>
                    <a:lnTo>
                      <a:pt x="90" y="164"/>
                    </a:lnTo>
                    <a:lnTo>
                      <a:pt x="93" y="164"/>
                    </a:lnTo>
                    <a:lnTo>
                      <a:pt x="122" y="157"/>
                    </a:lnTo>
                    <a:lnTo>
                      <a:pt x="136" y="145"/>
                    </a:lnTo>
                    <a:lnTo>
                      <a:pt x="139" y="140"/>
                    </a:lnTo>
                    <a:lnTo>
                      <a:pt x="160" y="127"/>
                    </a:lnTo>
                    <a:lnTo>
                      <a:pt x="178" y="127"/>
                    </a:lnTo>
                    <a:lnTo>
                      <a:pt x="186" y="122"/>
                    </a:lnTo>
                    <a:lnTo>
                      <a:pt x="204" y="101"/>
                    </a:lnTo>
                    <a:lnTo>
                      <a:pt x="207" y="92"/>
                    </a:lnTo>
                    <a:lnTo>
                      <a:pt x="208" y="89"/>
                    </a:lnTo>
                    <a:lnTo>
                      <a:pt x="211" y="86"/>
                    </a:lnTo>
                    <a:lnTo>
                      <a:pt x="211" y="85"/>
                    </a:lnTo>
                    <a:lnTo>
                      <a:pt x="219" y="82"/>
                    </a:lnTo>
                    <a:lnTo>
                      <a:pt x="225" y="76"/>
                    </a:lnTo>
                    <a:lnTo>
                      <a:pt x="236" y="63"/>
                    </a:lnTo>
                    <a:lnTo>
                      <a:pt x="242" y="56"/>
                    </a:lnTo>
                    <a:lnTo>
                      <a:pt x="247" y="50"/>
                    </a:lnTo>
                    <a:lnTo>
                      <a:pt x="256" y="44"/>
                    </a:lnTo>
                    <a:lnTo>
                      <a:pt x="259" y="50"/>
                    </a:lnTo>
                    <a:lnTo>
                      <a:pt x="273" y="44"/>
                    </a:lnTo>
                    <a:lnTo>
                      <a:pt x="275" y="40"/>
                    </a:lnTo>
                    <a:lnTo>
                      <a:pt x="277" y="39"/>
                    </a:lnTo>
                    <a:lnTo>
                      <a:pt x="287" y="35"/>
                    </a:lnTo>
                    <a:lnTo>
                      <a:pt x="289" y="30"/>
                    </a:lnTo>
                    <a:lnTo>
                      <a:pt x="287" y="26"/>
                    </a:lnTo>
                    <a:lnTo>
                      <a:pt x="285" y="21"/>
                    </a:lnTo>
                    <a:lnTo>
                      <a:pt x="288" y="10"/>
                    </a:lnTo>
                    <a:lnTo>
                      <a:pt x="284" y="9"/>
                    </a:lnTo>
                    <a:lnTo>
                      <a:pt x="280" y="6"/>
                    </a:lnTo>
                    <a:lnTo>
                      <a:pt x="283" y="5"/>
                    </a:lnTo>
                    <a:lnTo>
                      <a:pt x="285" y="6"/>
                    </a:lnTo>
                    <a:lnTo>
                      <a:pt x="288" y="6"/>
                    </a:lnTo>
                    <a:lnTo>
                      <a:pt x="293" y="4"/>
                    </a:lnTo>
                    <a:lnTo>
                      <a:pt x="296" y="5"/>
                    </a:lnTo>
                    <a:lnTo>
                      <a:pt x="296" y="6"/>
                    </a:lnTo>
                    <a:lnTo>
                      <a:pt x="300" y="2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7">
                <a:extLst>
                  <a:ext uri="{FF2B5EF4-FFF2-40B4-BE49-F238E27FC236}">
                    <a16:creationId xmlns:a16="http://schemas.microsoft.com/office/drawing/2014/main" id="{49938A25-318F-4604-87EC-F93795B8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851" y="4175561"/>
                <a:ext cx="52798" cy="6633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3"/>
                  </a:cxn>
                  <a:cxn ang="0">
                    <a:pos x="35" y="5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5" y="15"/>
                  </a:cxn>
                  <a:cxn ang="0">
                    <a:pos x="35" y="21"/>
                  </a:cxn>
                  <a:cxn ang="0">
                    <a:pos x="33" y="24"/>
                  </a:cxn>
                  <a:cxn ang="0">
                    <a:pos x="20" y="20"/>
                  </a:cxn>
                  <a:cxn ang="0">
                    <a:pos x="16" y="22"/>
                  </a:cxn>
                  <a:cxn ang="0">
                    <a:pos x="13" y="24"/>
                  </a:cxn>
                  <a:cxn ang="0">
                    <a:pos x="16" y="26"/>
                  </a:cxn>
                  <a:cxn ang="0">
                    <a:pos x="8" y="34"/>
                  </a:cxn>
                  <a:cxn ang="0">
                    <a:pos x="11" y="34"/>
                  </a:cxn>
                  <a:cxn ang="0">
                    <a:pos x="12" y="41"/>
                  </a:cxn>
                  <a:cxn ang="0">
                    <a:pos x="13" y="46"/>
                  </a:cxn>
                  <a:cxn ang="0">
                    <a:pos x="9" y="49"/>
                  </a:cxn>
                  <a:cxn ang="0">
                    <a:pos x="0" y="46"/>
                  </a:cxn>
                  <a:cxn ang="0">
                    <a:pos x="0" y="43"/>
                  </a:cxn>
                  <a:cxn ang="0">
                    <a:pos x="1" y="40"/>
                  </a:cxn>
                  <a:cxn ang="0">
                    <a:pos x="3" y="34"/>
                  </a:cxn>
                  <a:cxn ang="0">
                    <a:pos x="1" y="33"/>
                  </a:cxn>
                  <a:cxn ang="0">
                    <a:pos x="3" y="26"/>
                  </a:cxn>
                  <a:cxn ang="0">
                    <a:pos x="11" y="24"/>
                  </a:cxn>
                  <a:cxn ang="0">
                    <a:pos x="17" y="16"/>
                  </a:cxn>
                  <a:cxn ang="0">
                    <a:pos x="20" y="13"/>
                  </a:cxn>
                  <a:cxn ang="0">
                    <a:pos x="18" y="4"/>
                  </a:cxn>
                  <a:cxn ang="0">
                    <a:pos x="28" y="3"/>
                  </a:cxn>
                  <a:cxn ang="0">
                    <a:pos x="30" y="0"/>
                  </a:cxn>
                </a:cxnLst>
                <a:rect l="0" t="0" r="r" b="b"/>
                <a:pathLst>
                  <a:path w="39" h="49">
                    <a:moveTo>
                      <a:pt x="30" y="0"/>
                    </a:moveTo>
                    <a:lnTo>
                      <a:pt x="32" y="3"/>
                    </a:lnTo>
                    <a:lnTo>
                      <a:pt x="35" y="5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5" y="15"/>
                    </a:lnTo>
                    <a:lnTo>
                      <a:pt x="35" y="21"/>
                    </a:lnTo>
                    <a:lnTo>
                      <a:pt x="33" y="24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6" y="26"/>
                    </a:lnTo>
                    <a:lnTo>
                      <a:pt x="8" y="34"/>
                    </a:lnTo>
                    <a:lnTo>
                      <a:pt x="11" y="34"/>
                    </a:lnTo>
                    <a:lnTo>
                      <a:pt x="12" y="41"/>
                    </a:lnTo>
                    <a:lnTo>
                      <a:pt x="13" y="46"/>
                    </a:lnTo>
                    <a:lnTo>
                      <a:pt x="9" y="49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1" y="40"/>
                    </a:lnTo>
                    <a:lnTo>
                      <a:pt x="3" y="34"/>
                    </a:lnTo>
                    <a:lnTo>
                      <a:pt x="1" y="33"/>
                    </a:lnTo>
                    <a:lnTo>
                      <a:pt x="3" y="26"/>
                    </a:lnTo>
                    <a:lnTo>
                      <a:pt x="11" y="24"/>
                    </a:lnTo>
                    <a:lnTo>
                      <a:pt x="17" y="16"/>
                    </a:lnTo>
                    <a:lnTo>
                      <a:pt x="20" y="13"/>
                    </a:lnTo>
                    <a:lnTo>
                      <a:pt x="18" y="4"/>
                    </a:lnTo>
                    <a:lnTo>
                      <a:pt x="28" y="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8">
                <a:extLst>
                  <a:ext uri="{FF2B5EF4-FFF2-40B4-BE49-F238E27FC236}">
                    <a16:creationId xmlns:a16="http://schemas.microsoft.com/office/drawing/2014/main" id="{B8EF7A53-9A82-4158-8CA0-158CF6DC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912" y="5148937"/>
                <a:ext cx="35199" cy="4602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6" y="17"/>
                  </a:cxn>
                  <a:cxn ang="0">
                    <a:pos x="23" y="33"/>
                  </a:cxn>
                  <a:cxn ang="0">
                    <a:pos x="18" y="34"/>
                  </a:cxn>
                  <a:cxn ang="0">
                    <a:pos x="15" y="33"/>
                  </a:cxn>
                  <a:cxn ang="0">
                    <a:pos x="8" y="28"/>
                  </a:cxn>
                  <a:cxn ang="0">
                    <a:pos x="9" y="25"/>
                  </a:cxn>
                  <a:cxn ang="0">
                    <a:pos x="8" y="24"/>
                  </a:cxn>
                  <a:cxn ang="0">
                    <a:pos x="8" y="18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4" y="8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3" y="1"/>
                  </a:cxn>
                  <a:cxn ang="0">
                    <a:pos x="25" y="0"/>
                  </a:cxn>
                </a:cxnLst>
                <a:rect l="0" t="0" r="r" b="b"/>
                <a:pathLst>
                  <a:path w="26" h="34">
                    <a:moveTo>
                      <a:pt x="25" y="0"/>
                    </a:moveTo>
                    <a:lnTo>
                      <a:pt x="26" y="17"/>
                    </a:lnTo>
                    <a:lnTo>
                      <a:pt x="23" y="33"/>
                    </a:lnTo>
                    <a:lnTo>
                      <a:pt x="18" y="34"/>
                    </a:lnTo>
                    <a:lnTo>
                      <a:pt x="15" y="33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3" y="1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16">
                <a:extLst>
                  <a:ext uri="{FF2B5EF4-FFF2-40B4-BE49-F238E27FC236}">
                    <a16:creationId xmlns:a16="http://schemas.microsoft.com/office/drawing/2014/main" id="{CE4F3B8E-3611-4C06-B18B-62BAFFE9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970" y="4782059"/>
                <a:ext cx="10830" cy="54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21115B78-0B01-43BA-A853-32840934C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049" y="4740092"/>
                <a:ext cx="4062" cy="81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" name="Freeform 19">
                <a:extLst>
                  <a:ext uri="{FF2B5EF4-FFF2-40B4-BE49-F238E27FC236}">
                    <a16:creationId xmlns:a16="http://schemas.microsoft.com/office/drawing/2014/main" id="{DB2243EA-10EE-4C0A-966B-C944FE3FE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692" y="5197673"/>
                <a:ext cx="4062" cy="27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20">
                <a:extLst>
                  <a:ext uri="{FF2B5EF4-FFF2-40B4-BE49-F238E27FC236}">
                    <a16:creationId xmlns:a16="http://schemas.microsoft.com/office/drawing/2014/main" id="{5BE0B4E2-A875-4B4C-B8E7-928B0739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154" y="5200381"/>
                <a:ext cx="1354" cy="54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21">
                <a:extLst>
                  <a:ext uri="{FF2B5EF4-FFF2-40B4-BE49-F238E27FC236}">
                    <a16:creationId xmlns:a16="http://schemas.microsoft.com/office/drawing/2014/main" id="{AF8F4BDB-1691-4DAF-8C55-563A0856A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29" y="5170598"/>
                <a:ext cx="1354" cy="2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22">
                <a:extLst>
                  <a:ext uri="{FF2B5EF4-FFF2-40B4-BE49-F238E27FC236}">
                    <a16:creationId xmlns:a16="http://schemas.microsoft.com/office/drawing/2014/main" id="{4BF6CB75-3E7E-4F6A-82F4-C282A9469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204" y="4243250"/>
                <a:ext cx="2708" cy="67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25">
                <a:extLst>
                  <a:ext uri="{FF2B5EF4-FFF2-40B4-BE49-F238E27FC236}">
                    <a16:creationId xmlns:a16="http://schemas.microsoft.com/office/drawing/2014/main" id="{B68EAC50-3E84-4FD8-AFED-5B1C132CC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800" y="5207150"/>
                <a:ext cx="1354" cy="2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26">
                <a:extLst>
                  <a:ext uri="{FF2B5EF4-FFF2-40B4-BE49-F238E27FC236}">
                    <a16:creationId xmlns:a16="http://schemas.microsoft.com/office/drawing/2014/main" id="{F201A07C-8F8E-44E0-A7F0-AA591DF0C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385" y="5207150"/>
                <a:ext cx="2708" cy="27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16">
              <a:extLst>
                <a:ext uri="{FF2B5EF4-FFF2-40B4-BE49-F238E27FC236}">
                  <a16:creationId xmlns:a16="http://schemas.microsoft.com/office/drawing/2014/main" id="{6863658D-DD61-469F-9B9B-0CDFEF86A394}"/>
                </a:ext>
              </a:extLst>
            </p:cNvPr>
            <p:cNvGrpSpPr/>
            <p:nvPr/>
          </p:nvGrpSpPr>
          <p:grpSpPr>
            <a:xfrm>
              <a:off x="5886700" y="5338468"/>
              <a:ext cx="1370037" cy="1088448"/>
              <a:chOff x="5886700" y="5338468"/>
              <a:chExt cx="1370037" cy="1088448"/>
            </a:xfrm>
            <a:grpFill/>
          </p:grpSpPr>
          <p:sp>
            <p:nvSpPr>
              <p:cNvPr id="98" name="Freeform 28">
                <a:extLst>
                  <a:ext uri="{FF2B5EF4-FFF2-40B4-BE49-F238E27FC236}">
                    <a16:creationId xmlns:a16="http://schemas.microsoft.com/office/drawing/2014/main" id="{DE041557-3367-4FC5-AC67-F1B998D84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5617" y="5595688"/>
                <a:ext cx="1221120" cy="831228"/>
              </a:xfrm>
              <a:custGeom>
                <a:avLst/>
                <a:gdLst/>
                <a:ahLst/>
                <a:cxnLst>
                  <a:cxn ang="0">
                    <a:pos x="894" y="11"/>
                  </a:cxn>
                  <a:cxn ang="0">
                    <a:pos x="876" y="38"/>
                  </a:cxn>
                  <a:cxn ang="0">
                    <a:pos x="842" y="101"/>
                  </a:cxn>
                  <a:cxn ang="0">
                    <a:pos x="814" y="146"/>
                  </a:cxn>
                  <a:cxn ang="0">
                    <a:pos x="797" y="170"/>
                  </a:cxn>
                  <a:cxn ang="0">
                    <a:pos x="775" y="210"/>
                  </a:cxn>
                  <a:cxn ang="0">
                    <a:pos x="767" y="270"/>
                  </a:cxn>
                  <a:cxn ang="0">
                    <a:pos x="742" y="316"/>
                  </a:cxn>
                  <a:cxn ang="0">
                    <a:pos x="769" y="376"/>
                  </a:cxn>
                  <a:cxn ang="0">
                    <a:pos x="788" y="397"/>
                  </a:cxn>
                  <a:cxn ang="0">
                    <a:pos x="772" y="402"/>
                  </a:cxn>
                  <a:cxn ang="0">
                    <a:pos x="782" y="427"/>
                  </a:cxn>
                  <a:cxn ang="0">
                    <a:pos x="789" y="444"/>
                  </a:cxn>
                  <a:cxn ang="0">
                    <a:pos x="793" y="464"/>
                  </a:cxn>
                  <a:cxn ang="0">
                    <a:pos x="803" y="478"/>
                  </a:cxn>
                  <a:cxn ang="0">
                    <a:pos x="792" y="493"/>
                  </a:cxn>
                  <a:cxn ang="0">
                    <a:pos x="762" y="516"/>
                  </a:cxn>
                  <a:cxn ang="0">
                    <a:pos x="752" y="579"/>
                  </a:cxn>
                  <a:cxn ang="0">
                    <a:pos x="738" y="612"/>
                  </a:cxn>
                  <a:cxn ang="0">
                    <a:pos x="689" y="584"/>
                  </a:cxn>
                  <a:cxn ang="0">
                    <a:pos x="630" y="588"/>
                  </a:cxn>
                  <a:cxn ang="0">
                    <a:pos x="562" y="531"/>
                  </a:cxn>
                  <a:cxn ang="0">
                    <a:pos x="465" y="444"/>
                  </a:cxn>
                  <a:cxn ang="0">
                    <a:pos x="400" y="440"/>
                  </a:cxn>
                  <a:cxn ang="0">
                    <a:pos x="342" y="406"/>
                  </a:cxn>
                  <a:cxn ang="0">
                    <a:pos x="305" y="376"/>
                  </a:cxn>
                  <a:cxn ang="0">
                    <a:pos x="240" y="338"/>
                  </a:cxn>
                  <a:cxn ang="0">
                    <a:pos x="209" y="303"/>
                  </a:cxn>
                  <a:cxn ang="0">
                    <a:pos x="157" y="283"/>
                  </a:cxn>
                  <a:cxn ang="0">
                    <a:pos x="71" y="275"/>
                  </a:cxn>
                  <a:cxn ang="0">
                    <a:pos x="10" y="219"/>
                  </a:cxn>
                  <a:cxn ang="0">
                    <a:pos x="4" y="180"/>
                  </a:cxn>
                  <a:cxn ang="0">
                    <a:pos x="12" y="148"/>
                  </a:cxn>
                  <a:cxn ang="0">
                    <a:pos x="22" y="114"/>
                  </a:cxn>
                  <a:cxn ang="0">
                    <a:pos x="30" y="98"/>
                  </a:cxn>
                  <a:cxn ang="0">
                    <a:pos x="64" y="70"/>
                  </a:cxn>
                  <a:cxn ang="0">
                    <a:pos x="85" y="42"/>
                  </a:cxn>
                  <a:cxn ang="0">
                    <a:pos x="103" y="75"/>
                  </a:cxn>
                  <a:cxn ang="0">
                    <a:pos x="154" y="97"/>
                  </a:cxn>
                  <a:cxn ang="0">
                    <a:pos x="183" y="54"/>
                  </a:cxn>
                  <a:cxn ang="0">
                    <a:pos x="221" y="47"/>
                  </a:cxn>
                  <a:cxn ang="0">
                    <a:pos x="237" y="38"/>
                  </a:cxn>
                  <a:cxn ang="0">
                    <a:pos x="251" y="37"/>
                  </a:cxn>
                  <a:cxn ang="0">
                    <a:pos x="265" y="55"/>
                  </a:cxn>
                  <a:cxn ang="0">
                    <a:pos x="261" y="66"/>
                  </a:cxn>
                  <a:cxn ang="0">
                    <a:pos x="286" y="79"/>
                  </a:cxn>
                  <a:cxn ang="0">
                    <a:pos x="311" y="85"/>
                  </a:cxn>
                  <a:cxn ang="0">
                    <a:pos x="349" y="114"/>
                  </a:cxn>
                  <a:cxn ang="0">
                    <a:pos x="414" y="108"/>
                  </a:cxn>
                  <a:cxn ang="0">
                    <a:pos x="459" y="105"/>
                  </a:cxn>
                  <a:cxn ang="0">
                    <a:pos x="514" y="108"/>
                  </a:cxn>
                  <a:cxn ang="0">
                    <a:pos x="546" y="104"/>
                  </a:cxn>
                  <a:cxn ang="0">
                    <a:pos x="609" y="85"/>
                  </a:cxn>
                  <a:cxn ang="0">
                    <a:pos x="655" y="55"/>
                  </a:cxn>
                  <a:cxn ang="0">
                    <a:pos x="715" y="55"/>
                  </a:cxn>
                  <a:cxn ang="0">
                    <a:pos x="767" y="55"/>
                  </a:cxn>
                  <a:cxn ang="0">
                    <a:pos x="789" y="17"/>
                  </a:cxn>
                  <a:cxn ang="0">
                    <a:pos x="818" y="32"/>
                  </a:cxn>
                  <a:cxn ang="0">
                    <a:pos x="843" y="18"/>
                  </a:cxn>
                </a:cxnLst>
                <a:rect l="0" t="0" r="r" b="b"/>
                <a:pathLst>
                  <a:path w="902" h="614">
                    <a:moveTo>
                      <a:pt x="780" y="397"/>
                    </a:moveTo>
                    <a:lnTo>
                      <a:pt x="782" y="403"/>
                    </a:lnTo>
                    <a:lnTo>
                      <a:pt x="780" y="397"/>
                    </a:lnTo>
                    <a:close/>
                    <a:moveTo>
                      <a:pt x="871" y="0"/>
                    </a:moveTo>
                    <a:lnTo>
                      <a:pt x="885" y="7"/>
                    </a:lnTo>
                    <a:lnTo>
                      <a:pt x="894" y="11"/>
                    </a:lnTo>
                    <a:lnTo>
                      <a:pt x="902" y="12"/>
                    </a:lnTo>
                    <a:lnTo>
                      <a:pt x="888" y="16"/>
                    </a:lnTo>
                    <a:lnTo>
                      <a:pt x="880" y="24"/>
                    </a:lnTo>
                    <a:lnTo>
                      <a:pt x="874" y="39"/>
                    </a:lnTo>
                    <a:lnTo>
                      <a:pt x="876" y="42"/>
                    </a:lnTo>
                    <a:lnTo>
                      <a:pt x="876" y="38"/>
                    </a:lnTo>
                    <a:lnTo>
                      <a:pt x="880" y="38"/>
                    </a:lnTo>
                    <a:lnTo>
                      <a:pt x="876" y="45"/>
                    </a:lnTo>
                    <a:lnTo>
                      <a:pt x="863" y="68"/>
                    </a:lnTo>
                    <a:lnTo>
                      <a:pt x="851" y="93"/>
                    </a:lnTo>
                    <a:lnTo>
                      <a:pt x="846" y="97"/>
                    </a:lnTo>
                    <a:lnTo>
                      <a:pt x="842" y="101"/>
                    </a:lnTo>
                    <a:lnTo>
                      <a:pt x="835" y="114"/>
                    </a:lnTo>
                    <a:lnTo>
                      <a:pt x="831" y="118"/>
                    </a:lnTo>
                    <a:lnTo>
                      <a:pt x="826" y="126"/>
                    </a:lnTo>
                    <a:lnTo>
                      <a:pt x="825" y="128"/>
                    </a:lnTo>
                    <a:lnTo>
                      <a:pt x="820" y="138"/>
                    </a:lnTo>
                    <a:lnTo>
                      <a:pt x="814" y="146"/>
                    </a:lnTo>
                    <a:lnTo>
                      <a:pt x="812" y="148"/>
                    </a:lnTo>
                    <a:lnTo>
                      <a:pt x="803" y="159"/>
                    </a:lnTo>
                    <a:lnTo>
                      <a:pt x="801" y="161"/>
                    </a:lnTo>
                    <a:lnTo>
                      <a:pt x="803" y="166"/>
                    </a:lnTo>
                    <a:lnTo>
                      <a:pt x="801" y="169"/>
                    </a:lnTo>
                    <a:lnTo>
                      <a:pt x="797" y="170"/>
                    </a:lnTo>
                    <a:lnTo>
                      <a:pt x="797" y="172"/>
                    </a:lnTo>
                    <a:lnTo>
                      <a:pt x="795" y="178"/>
                    </a:lnTo>
                    <a:lnTo>
                      <a:pt x="791" y="183"/>
                    </a:lnTo>
                    <a:lnTo>
                      <a:pt x="784" y="190"/>
                    </a:lnTo>
                    <a:lnTo>
                      <a:pt x="782" y="198"/>
                    </a:lnTo>
                    <a:lnTo>
                      <a:pt x="775" y="210"/>
                    </a:lnTo>
                    <a:lnTo>
                      <a:pt x="780" y="220"/>
                    </a:lnTo>
                    <a:lnTo>
                      <a:pt x="774" y="233"/>
                    </a:lnTo>
                    <a:lnTo>
                      <a:pt x="774" y="240"/>
                    </a:lnTo>
                    <a:lnTo>
                      <a:pt x="769" y="248"/>
                    </a:lnTo>
                    <a:lnTo>
                      <a:pt x="769" y="266"/>
                    </a:lnTo>
                    <a:lnTo>
                      <a:pt x="767" y="270"/>
                    </a:lnTo>
                    <a:lnTo>
                      <a:pt x="761" y="279"/>
                    </a:lnTo>
                    <a:lnTo>
                      <a:pt x="753" y="284"/>
                    </a:lnTo>
                    <a:lnTo>
                      <a:pt x="752" y="288"/>
                    </a:lnTo>
                    <a:lnTo>
                      <a:pt x="744" y="299"/>
                    </a:lnTo>
                    <a:lnTo>
                      <a:pt x="744" y="301"/>
                    </a:lnTo>
                    <a:lnTo>
                      <a:pt x="742" y="316"/>
                    </a:lnTo>
                    <a:lnTo>
                      <a:pt x="744" y="351"/>
                    </a:lnTo>
                    <a:lnTo>
                      <a:pt x="744" y="356"/>
                    </a:lnTo>
                    <a:lnTo>
                      <a:pt x="749" y="368"/>
                    </a:lnTo>
                    <a:lnTo>
                      <a:pt x="759" y="372"/>
                    </a:lnTo>
                    <a:lnTo>
                      <a:pt x="765" y="376"/>
                    </a:lnTo>
                    <a:lnTo>
                      <a:pt x="769" y="376"/>
                    </a:lnTo>
                    <a:lnTo>
                      <a:pt x="772" y="377"/>
                    </a:lnTo>
                    <a:lnTo>
                      <a:pt x="774" y="375"/>
                    </a:lnTo>
                    <a:lnTo>
                      <a:pt x="778" y="376"/>
                    </a:lnTo>
                    <a:lnTo>
                      <a:pt x="784" y="386"/>
                    </a:lnTo>
                    <a:lnTo>
                      <a:pt x="791" y="393"/>
                    </a:lnTo>
                    <a:lnTo>
                      <a:pt x="788" y="397"/>
                    </a:lnTo>
                    <a:lnTo>
                      <a:pt x="783" y="393"/>
                    </a:lnTo>
                    <a:lnTo>
                      <a:pt x="780" y="397"/>
                    </a:lnTo>
                    <a:lnTo>
                      <a:pt x="780" y="396"/>
                    </a:lnTo>
                    <a:lnTo>
                      <a:pt x="779" y="393"/>
                    </a:lnTo>
                    <a:lnTo>
                      <a:pt x="771" y="396"/>
                    </a:lnTo>
                    <a:lnTo>
                      <a:pt x="772" y="402"/>
                    </a:lnTo>
                    <a:lnTo>
                      <a:pt x="770" y="403"/>
                    </a:lnTo>
                    <a:lnTo>
                      <a:pt x="770" y="405"/>
                    </a:lnTo>
                    <a:lnTo>
                      <a:pt x="771" y="414"/>
                    </a:lnTo>
                    <a:lnTo>
                      <a:pt x="774" y="418"/>
                    </a:lnTo>
                    <a:lnTo>
                      <a:pt x="775" y="427"/>
                    </a:lnTo>
                    <a:lnTo>
                      <a:pt x="782" y="427"/>
                    </a:lnTo>
                    <a:lnTo>
                      <a:pt x="784" y="426"/>
                    </a:lnTo>
                    <a:lnTo>
                      <a:pt x="787" y="430"/>
                    </a:lnTo>
                    <a:lnTo>
                      <a:pt x="782" y="428"/>
                    </a:lnTo>
                    <a:lnTo>
                      <a:pt x="780" y="436"/>
                    </a:lnTo>
                    <a:lnTo>
                      <a:pt x="784" y="441"/>
                    </a:lnTo>
                    <a:lnTo>
                      <a:pt x="789" y="444"/>
                    </a:lnTo>
                    <a:lnTo>
                      <a:pt x="800" y="444"/>
                    </a:lnTo>
                    <a:lnTo>
                      <a:pt x="803" y="451"/>
                    </a:lnTo>
                    <a:lnTo>
                      <a:pt x="801" y="460"/>
                    </a:lnTo>
                    <a:lnTo>
                      <a:pt x="801" y="465"/>
                    </a:lnTo>
                    <a:lnTo>
                      <a:pt x="799" y="460"/>
                    </a:lnTo>
                    <a:lnTo>
                      <a:pt x="793" y="464"/>
                    </a:lnTo>
                    <a:lnTo>
                      <a:pt x="797" y="472"/>
                    </a:lnTo>
                    <a:lnTo>
                      <a:pt x="800" y="470"/>
                    </a:lnTo>
                    <a:lnTo>
                      <a:pt x="804" y="469"/>
                    </a:lnTo>
                    <a:lnTo>
                      <a:pt x="813" y="482"/>
                    </a:lnTo>
                    <a:lnTo>
                      <a:pt x="808" y="482"/>
                    </a:lnTo>
                    <a:lnTo>
                      <a:pt x="803" y="478"/>
                    </a:lnTo>
                    <a:lnTo>
                      <a:pt x="792" y="485"/>
                    </a:lnTo>
                    <a:lnTo>
                      <a:pt x="793" y="487"/>
                    </a:lnTo>
                    <a:lnTo>
                      <a:pt x="792" y="487"/>
                    </a:lnTo>
                    <a:lnTo>
                      <a:pt x="793" y="489"/>
                    </a:lnTo>
                    <a:lnTo>
                      <a:pt x="791" y="490"/>
                    </a:lnTo>
                    <a:lnTo>
                      <a:pt x="792" y="493"/>
                    </a:lnTo>
                    <a:lnTo>
                      <a:pt x="788" y="495"/>
                    </a:lnTo>
                    <a:lnTo>
                      <a:pt x="775" y="498"/>
                    </a:lnTo>
                    <a:lnTo>
                      <a:pt x="778" y="500"/>
                    </a:lnTo>
                    <a:lnTo>
                      <a:pt x="771" y="503"/>
                    </a:lnTo>
                    <a:lnTo>
                      <a:pt x="767" y="511"/>
                    </a:lnTo>
                    <a:lnTo>
                      <a:pt x="762" y="516"/>
                    </a:lnTo>
                    <a:lnTo>
                      <a:pt x="758" y="531"/>
                    </a:lnTo>
                    <a:lnTo>
                      <a:pt x="750" y="538"/>
                    </a:lnTo>
                    <a:lnTo>
                      <a:pt x="749" y="554"/>
                    </a:lnTo>
                    <a:lnTo>
                      <a:pt x="746" y="558"/>
                    </a:lnTo>
                    <a:lnTo>
                      <a:pt x="746" y="571"/>
                    </a:lnTo>
                    <a:lnTo>
                      <a:pt x="752" y="579"/>
                    </a:lnTo>
                    <a:lnTo>
                      <a:pt x="753" y="596"/>
                    </a:lnTo>
                    <a:lnTo>
                      <a:pt x="758" y="601"/>
                    </a:lnTo>
                    <a:lnTo>
                      <a:pt x="757" y="606"/>
                    </a:lnTo>
                    <a:lnTo>
                      <a:pt x="753" y="604"/>
                    </a:lnTo>
                    <a:lnTo>
                      <a:pt x="741" y="614"/>
                    </a:lnTo>
                    <a:lnTo>
                      <a:pt x="738" y="612"/>
                    </a:lnTo>
                    <a:lnTo>
                      <a:pt x="736" y="610"/>
                    </a:lnTo>
                    <a:lnTo>
                      <a:pt x="731" y="600"/>
                    </a:lnTo>
                    <a:lnTo>
                      <a:pt x="719" y="593"/>
                    </a:lnTo>
                    <a:lnTo>
                      <a:pt x="716" y="596"/>
                    </a:lnTo>
                    <a:lnTo>
                      <a:pt x="707" y="599"/>
                    </a:lnTo>
                    <a:lnTo>
                      <a:pt x="689" y="584"/>
                    </a:lnTo>
                    <a:lnTo>
                      <a:pt x="677" y="584"/>
                    </a:lnTo>
                    <a:lnTo>
                      <a:pt x="669" y="589"/>
                    </a:lnTo>
                    <a:lnTo>
                      <a:pt x="657" y="593"/>
                    </a:lnTo>
                    <a:lnTo>
                      <a:pt x="650" y="591"/>
                    </a:lnTo>
                    <a:lnTo>
                      <a:pt x="638" y="589"/>
                    </a:lnTo>
                    <a:lnTo>
                      <a:pt x="630" y="588"/>
                    </a:lnTo>
                    <a:lnTo>
                      <a:pt x="618" y="572"/>
                    </a:lnTo>
                    <a:lnTo>
                      <a:pt x="605" y="570"/>
                    </a:lnTo>
                    <a:lnTo>
                      <a:pt x="587" y="565"/>
                    </a:lnTo>
                    <a:lnTo>
                      <a:pt x="579" y="563"/>
                    </a:lnTo>
                    <a:lnTo>
                      <a:pt x="569" y="553"/>
                    </a:lnTo>
                    <a:lnTo>
                      <a:pt x="562" y="531"/>
                    </a:lnTo>
                    <a:lnTo>
                      <a:pt x="548" y="502"/>
                    </a:lnTo>
                    <a:lnTo>
                      <a:pt x="533" y="482"/>
                    </a:lnTo>
                    <a:lnTo>
                      <a:pt x="518" y="468"/>
                    </a:lnTo>
                    <a:lnTo>
                      <a:pt x="497" y="455"/>
                    </a:lnTo>
                    <a:lnTo>
                      <a:pt x="472" y="445"/>
                    </a:lnTo>
                    <a:lnTo>
                      <a:pt x="465" y="444"/>
                    </a:lnTo>
                    <a:lnTo>
                      <a:pt x="450" y="445"/>
                    </a:lnTo>
                    <a:lnTo>
                      <a:pt x="430" y="444"/>
                    </a:lnTo>
                    <a:lnTo>
                      <a:pt x="425" y="449"/>
                    </a:lnTo>
                    <a:lnTo>
                      <a:pt x="422" y="449"/>
                    </a:lnTo>
                    <a:lnTo>
                      <a:pt x="405" y="447"/>
                    </a:lnTo>
                    <a:lnTo>
                      <a:pt x="400" y="440"/>
                    </a:lnTo>
                    <a:lnTo>
                      <a:pt x="392" y="434"/>
                    </a:lnTo>
                    <a:lnTo>
                      <a:pt x="391" y="431"/>
                    </a:lnTo>
                    <a:lnTo>
                      <a:pt x="372" y="430"/>
                    </a:lnTo>
                    <a:lnTo>
                      <a:pt x="365" y="424"/>
                    </a:lnTo>
                    <a:lnTo>
                      <a:pt x="346" y="413"/>
                    </a:lnTo>
                    <a:lnTo>
                      <a:pt x="342" y="406"/>
                    </a:lnTo>
                    <a:lnTo>
                      <a:pt x="333" y="397"/>
                    </a:lnTo>
                    <a:lnTo>
                      <a:pt x="325" y="386"/>
                    </a:lnTo>
                    <a:lnTo>
                      <a:pt x="315" y="377"/>
                    </a:lnTo>
                    <a:lnTo>
                      <a:pt x="311" y="376"/>
                    </a:lnTo>
                    <a:lnTo>
                      <a:pt x="308" y="379"/>
                    </a:lnTo>
                    <a:lnTo>
                      <a:pt x="305" y="376"/>
                    </a:lnTo>
                    <a:lnTo>
                      <a:pt x="297" y="376"/>
                    </a:lnTo>
                    <a:lnTo>
                      <a:pt x="289" y="375"/>
                    </a:lnTo>
                    <a:lnTo>
                      <a:pt x="281" y="372"/>
                    </a:lnTo>
                    <a:lnTo>
                      <a:pt x="276" y="364"/>
                    </a:lnTo>
                    <a:lnTo>
                      <a:pt x="260" y="354"/>
                    </a:lnTo>
                    <a:lnTo>
                      <a:pt x="240" y="338"/>
                    </a:lnTo>
                    <a:lnTo>
                      <a:pt x="238" y="338"/>
                    </a:lnTo>
                    <a:lnTo>
                      <a:pt x="235" y="337"/>
                    </a:lnTo>
                    <a:lnTo>
                      <a:pt x="235" y="334"/>
                    </a:lnTo>
                    <a:lnTo>
                      <a:pt x="223" y="317"/>
                    </a:lnTo>
                    <a:lnTo>
                      <a:pt x="216" y="312"/>
                    </a:lnTo>
                    <a:lnTo>
                      <a:pt x="209" y="303"/>
                    </a:lnTo>
                    <a:lnTo>
                      <a:pt x="199" y="300"/>
                    </a:lnTo>
                    <a:lnTo>
                      <a:pt x="188" y="299"/>
                    </a:lnTo>
                    <a:lnTo>
                      <a:pt x="174" y="299"/>
                    </a:lnTo>
                    <a:lnTo>
                      <a:pt x="167" y="300"/>
                    </a:lnTo>
                    <a:lnTo>
                      <a:pt x="163" y="299"/>
                    </a:lnTo>
                    <a:lnTo>
                      <a:pt x="157" y="283"/>
                    </a:lnTo>
                    <a:lnTo>
                      <a:pt x="149" y="275"/>
                    </a:lnTo>
                    <a:lnTo>
                      <a:pt x="135" y="270"/>
                    </a:lnTo>
                    <a:lnTo>
                      <a:pt x="132" y="270"/>
                    </a:lnTo>
                    <a:lnTo>
                      <a:pt x="127" y="269"/>
                    </a:lnTo>
                    <a:lnTo>
                      <a:pt x="94" y="269"/>
                    </a:lnTo>
                    <a:lnTo>
                      <a:pt x="71" y="275"/>
                    </a:lnTo>
                    <a:lnTo>
                      <a:pt x="63" y="270"/>
                    </a:lnTo>
                    <a:lnTo>
                      <a:pt x="61" y="266"/>
                    </a:lnTo>
                    <a:lnTo>
                      <a:pt x="52" y="248"/>
                    </a:lnTo>
                    <a:lnTo>
                      <a:pt x="39" y="238"/>
                    </a:lnTo>
                    <a:lnTo>
                      <a:pt x="27" y="238"/>
                    </a:lnTo>
                    <a:lnTo>
                      <a:pt x="10" y="219"/>
                    </a:lnTo>
                    <a:lnTo>
                      <a:pt x="10" y="203"/>
                    </a:lnTo>
                    <a:lnTo>
                      <a:pt x="4" y="191"/>
                    </a:lnTo>
                    <a:lnTo>
                      <a:pt x="1" y="190"/>
                    </a:lnTo>
                    <a:lnTo>
                      <a:pt x="1" y="191"/>
                    </a:lnTo>
                    <a:lnTo>
                      <a:pt x="0" y="186"/>
                    </a:lnTo>
                    <a:lnTo>
                      <a:pt x="4" y="180"/>
                    </a:lnTo>
                    <a:lnTo>
                      <a:pt x="3" y="183"/>
                    </a:lnTo>
                    <a:lnTo>
                      <a:pt x="10" y="176"/>
                    </a:lnTo>
                    <a:lnTo>
                      <a:pt x="10" y="168"/>
                    </a:lnTo>
                    <a:lnTo>
                      <a:pt x="16" y="159"/>
                    </a:lnTo>
                    <a:lnTo>
                      <a:pt x="10" y="149"/>
                    </a:lnTo>
                    <a:lnTo>
                      <a:pt x="12" y="148"/>
                    </a:lnTo>
                    <a:lnTo>
                      <a:pt x="9" y="146"/>
                    </a:lnTo>
                    <a:lnTo>
                      <a:pt x="14" y="138"/>
                    </a:lnTo>
                    <a:lnTo>
                      <a:pt x="18" y="131"/>
                    </a:lnTo>
                    <a:lnTo>
                      <a:pt x="20" y="121"/>
                    </a:lnTo>
                    <a:lnTo>
                      <a:pt x="20" y="118"/>
                    </a:lnTo>
                    <a:lnTo>
                      <a:pt x="22" y="114"/>
                    </a:lnTo>
                    <a:lnTo>
                      <a:pt x="22" y="108"/>
                    </a:lnTo>
                    <a:lnTo>
                      <a:pt x="27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7" y="104"/>
                    </a:lnTo>
                    <a:lnTo>
                      <a:pt x="30" y="98"/>
                    </a:lnTo>
                    <a:lnTo>
                      <a:pt x="40" y="85"/>
                    </a:lnTo>
                    <a:lnTo>
                      <a:pt x="44" y="87"/>
                    </a:lnTo>
                    <a:lnTo>
                      <a:pt x="59" y="84"/>
                    </a:lnTo>
                    <a:lnTo>
                      <a:pt x="61" y="83"/>
                    </a:lnTo>
                    <a:lnTo>
                      <a:pt x="65" y="75"/>
                    </a:lnTo>
                    <a:lnTo>
                      <a:pt x="64" y="70"/>
                    </a:lnTo>
                    <a:lnTo>
                      <a:pt x="71" y="70"/>
                    </a:lnTo>
                    <a:lnTo>
                      <a:pt x="76" y="73"/>
                    </a:lnTo>
                    <a:lnTo>
                      <a:pt x="80" y="72"/>
                    </a:lnTo>
                    <a:lnTo>
                      <a:pt x="86" y="58"/>
                    </a:lnTo>
                    <a:lnTo>
                      <a:pt x="81" y="46"/>
                    </a:lnTo>
                    <a:lnTo>
                      <a:pt x="85" y="42"/>
                    </a:lnTo>
                    <a:lnTo>
                      <a:pt x="86" y="46"/>
                    </a:lnTo>
                    <a:lnTo>
                      <a:pt x="95" y="46"/>
                    </a:lnTo>
                    <a:lnTo>
                      <a:pt x="97" y="55"/>
                    </a:lnTo>
                    <a:lnTo>
                      <a:pt x="101" y="58"/>
                    </a:lnTo>
                    <a:lnTo>
                      <a:pt x="101" y="64"/>
                    </a:lnTo>
                    <a:lnTo>
                      <a:pt x="103" y="75"/>
                    </a:lnTo>
                    <a:lnTo>
                      <a:pt x="107" y="80"/>
                    </a:lnTo>
                    <a:lnTo>
                      <a:pt x="121" y="94"/>
                    </a:lnTo>
                    <a:lnTo>
                      <a:pt x="124" y="93"/>
                    </a:lnTo>
                    <a:lnTo>
                      <a:pt x="127" y="100"/>
                    </a:lnTo>
                    <a:lnTo>
                      <a:pt x="135" y="101"/>
                    </a:lnTo>
                    <a:lnTo>
                      <a:pt x="154" y="97"/>
                    </a:lnTo>
                    <a:lnTo>
                      <a:pt x="167" y="89"/>
                    </a:lnTo>
                    <a:lnTo>
                      <a:pt x="182" y="80"/>
                    </a:lnTo>
                    <a:lnTo>
                      <a:pt x="182" y="75"/>
                    </a:lnTo>
                    <a:lnTo>
                      <a:pt x="175" y="59"/>
                    </a:lnTo>
                    <a:lnTo>
                      <a:pt x="179" y="58"/>
                    </a:lnTo>
                    <a:lnTo>
                      <a:pt x="183" y="54"/>
                    </a:lnTo>
                    <a:lnTo>
                      <a:pt x="183" y="47"/>
                    </a:lnTo>
                    <a:lnTo>
                      <a:pt x="193" y="42"/>
                    </a:lnTo>
                    <a:lnTo>
                      <a:pt x="200" y="45"/>
                    </a:lnTo>
                    <a:lnTo>
                      <a:pt x="205" y="45"/>
                    </a:lnTo>
                    <a:lnTo>
                      <a:pt x="206" y="49"/>
                    </a:lnTo>
                    <a:lnTo>
                      <a:pt x="221" y="47"/>
                    </a:lnTo>
                    <a:lnTo>
                      <a:pt x="223" y="46"/>
                    </a:lnTo>
                    <a:lnTo>
                      <a:pt x="226" y="43"/>
                    </a:lnTo>
                    <a:lnTo>
                      <a:pt x="229" y="37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7" y="38"/>
                    </a:lnTo>
                    <a:lnTo>
                      <a:pt x="239" y="34"/>
                    </a:lnTo>
                    <a:lnTo>
                      <a:pt x="244" y="32"/>
                    </a:lnTo>
                    <a:lnTo>
                      <a:pt x="248" y="28"/>
                    </a:lnTo>
                    <a:lnTo>
                      <a:pt x="251" y="33"/>
                    </a:lnTo>
                    <a:lnTo>
                      <a:pt x="254" y="34"/>
                    </a:lnTo>
                    <a:lnTo>
                      <a:pt x="251" y="37"/>
                    </a:lnTo>
                    <a:lnTo>
                      <a:pt x="254" y="38"/>
                    </a:lnTo>
                    <a:lnTo>
                      <a:pt x="257" y="42"/>
                    </a:lnTo>
                    <a:lnTo>
                      <a:pt x="260" y="39"/>
                    </a:lnTo>
                    <a:lnTo>
                      <a:pt x="260" y="43"/>
                    </a:lnTo>
                    <a:lnTo>
                      <a:pt x="261" y="47"/>
                    </a:lnTo>
                    <a:lnTo>
                      <a:pt x="265" y="55"/>
                    </a:lnTo>
                    <a:lnTo>
                      <a:pt x="264" y="58"/>
                    </a:lnTo>
                    <a:lnTo>
                      <a:pt x="264" y="64"/>
                    </a:lnTo>
                    <a:lnTo>
                      <a:pt x="261" y="63"/>
                    </a:lnTo>
                    <a:lnTo>
                      <a:pt x="260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4" y="67"/>
                    </a:lnTo>
                    <a:lnTo>
                      <a:pt x="265" y="68"/>
                    </a:lnTo>
                    <a:lnTo>
                      <a:pt x="268" y="72"/>
                    </a:lnTo>
                    <a:lnTo>
                      <a:pt x="274" y="75"/>
                    </a:lnTo>
                    <a:lnTo>
                      <a:pt x="286" y="76"/>
                    </a:lnTo>
                    <a:lnTo>
                      <a:pt x="286" y="79"/>
                    </a:lnTo>
                    <a:lnTo>
                      <a:pt x="289" y="76"/>
                    </a:lnTo>
                    <a:lnTo>
                      <a:pt x="295" y="75"/>
                    </a:lnTo>
                    <a:lnTo>
                      <a:pt x="302" y="68"/>
                    </a:lnTo>
                    <a:lnTo>
                      <a:pt x="308" y="70"/>
                    </a:lnTo>
                    <a:lnTo>
                      <a:pt x="310" y="73"/>
                    </a:lnTo>
                    <a:lnTo>
                      <a:pt x="311" y="85"/>
                    </a:lnTo>
                    <a:lnTo>
                      <a:pt x="310" y="88"/>
                    </a:lnTo>
                    <a:lnTo>
                      <a:pt x="315" y="93"/>
                    </a:lnTo>
                    <a:lnTo>
                      <a:pt x="328" y="101"/>
                    </a:lnTo>
                    <a:lnTo>
                      <a:pt x="329" y="104"/>
                    </a:lnTo>
                    <a:lnTo>
                      <a:pt x="346" y="114"/>
                    </a:lnTo>
                    <a:lnTo>
                      <a:pt x="349" y="114"/>
                    </a:lnTo>
                    <a:lnTo>
                      <a:pt x="359" y="117"/>
                    </a:lnTo>
                    <a:lnTo>
                      <a:pt x="357" y="118"/>
                    </a:lnTo>
                    <a:lnTo>
                      <a:pt x="361" y="121"/>
                    </a:lnTo>
                    <a:lnTo>
                      <a:pt x="378" y="122"/>
                    </a:lnTo>
                    <a:lnTo>
                      <a:pt x="391" y="118"/>
                    </a:lnTo>
                    <a:lnTo>
                      <a:pt x="414" y="108"/>
                    </a:lnTo>
                    <a:lnTo>
                      <a:pt x="421" y="104"/>
                    </a:lnTo>
                    <a:lnTo>
                      <a:pt x="426" y="100"/>
                    </a:lnTo>
                    <a:lnTo>
                      <a:pt x="433" y="100"/>
                    </a:lnTo>
                    <a:lnTo>
                      <a:pt x="444" y="97"/>
                    </a:lnTo>
                    <a:lnTo>
                      <a:pt x="450" y="97"/>
                    </a:lnTo>
                    <a:lnTo>
                      <a:pt x="459" y="105"/>
                    </a:lnTo>
                    <a:lnTo>
                      <a:pt x="469" y="106"/>
                    </a:lnTo>
                    <a:lnTo>
                      <a:pt x="481" y="101"/>
                    </a:lnTo>
                    <a:lnTo>
                      <a:pt x="488" y="105"/>
                    </a:lnTo>
                    <a:lnTo>
                      <a:pt x="490" y="104"/>
                    </a:lnTo>
                    <a:lnTo>
                      <a:pt x="490" y="105"/>
                    </a:lnTo>
                    <a:lnTo>
                      <a:pt x="514" y="108"/>
                    </a:lnTo>
                    <a:lnTo>
                      <a:pt x="515" y="106"/>
                    </a:lnTo>
                    <a:lnTo>
                      <a:pt x="527" y="108"/>
                    </a:lnTo>
                    <a:lnTo>
                      <a:pt x="531" y="108"/>
                    </a:lnTo>
                    <a:lnTo>
                      <a:pt x="533" y="105"/>
                    </a:lnTo>
                    <a:lnTo>
                      <a:pt x="545" y="105"/>
                    </a:lnTo>
                    <a:lnTo>
                      <a:pt x="546" y="104"/>
                    </a:lnTo>
                    <a:lnTo>
                      <a:pt x="562" y="97"/>
                    </a:lnTo>
                    <a:lnTo>
                      <a:pt x="567" y="100"/>
                    </a:lnTo>
                    <a:lnTo>
                      <a:pt x="588" y="94"/>
                    </a:lnTo>
                    <a:lnTo>
                      <a:pt x="595" y="89"/>
                    </a:lnTo>
                    <a:lnTo>
                      <a:pt x="606" y="88"/>
                    </a:lnTo>
                    <a:lnTo>
                      <a:pt x="609" y="85"/>
                    </a:lnTo>
                    <a:lnTo>
                      <a:pt x="617" y="85"/>
                    </a:lnTo>
                    <a:lnTo>
                      <a:pt x="623" y="79"/>
                    </a:lnTo>
                    <a:lnTo>
                      <a:pt x="631" y="70"/>
                    </a:lnTo>
                    <a:lnTo>
                      <a:pt x="637" y="64"/>
                    </a:lnTo>
                    <a:lnTo>
                      <a:pt x="648" y="51"/>
                    </a:lnTo>
                    <a:lnTo>
                      <a:pt x="655" y="55"/>
                    </a:lnTo>
                    <a:lnTo>
                      <a:pt x="660" y="55"/>
                    </a:lnTo>
                    <a:lnTo>
                      <a:pt x="667" y="53"/>
                    </a:lnTo>
                    <a:lnTo>
                      <a:pt x="688" y="47"/>
                    </a:lnTo>
                    <a:lnTo>
                      <a:pt x="697" y="42"/>
                    </a:lnTo>
                    <a:lnTo>
                      <a:pt x="708" y="53"/>
                    </a:lnTo>
                    <a:lnTo>
                      <a:pt x="715" y="55"/>
                    </a:lnTo>
                    <a:lnTo>
                      <a:pt x="732" y="56"/>
                    </a:lnTo>
                    <a:lnTo>
                      <a:pt x="733" y="63"/>
                    </a:lnTo>
                    <a:lnTo>
                      <a:pt x="738" y="64"/>
                    </a:lnTo>
                    <a:lnTo>
                      <a:pt x="742" y="67"/>
                    </a:lnTo>
                    <a:lnTo>
                      <a:pt x="752" y="63"/>
                    </a:lnTo>
                    <a:lnTo>
                      <a:pt x="767" y="55"/>
                    </a:lnTo>
                    <a:lnTo>
                      <a:pt x="778" y="43"/>
                    </a:lnTo>
                    <a:lnTo>
                      <a:pt x="787" y="21"/>
                    </a:lnTo>
                    <a:lnTo>
                      <a:pt x="784" y="16"/>
                    </a:lnTo>
                    <a:lnTo>
                      <a:pt x="782" y="13"/>
                    </a:lnTo>
                    <a:lnTo>
                      <a:pt x="787" y="12"/>
                    </a:lnTo>
                    <a:lnTo>
                      <a:pt x="789" y="17"/>
                    </a:lnTo>
                    <a:lnTo>
                      <a:pt x="787" y="32"/>
                    </a:lnTo>
                    <a:lnTo>
                      <a:pt x="795" y="34"/>
                    </a:lnTo>
                    <a:lnTo>
                      <a:pt x="801" y="34"/>
                    </a:lnTo>
                    <a:lnTo>
                      <a:pt x="808" y="33"/>
                    </a:lnTo>
                    <a:lnTo>
                      <a:pt x="812" y="32"/>
                    </a:lnTo>
                    <a:lnTo>
                      <a:pt x="818" y="32"/>
                    </a:lnTo>
                    <a:lnTo>
                      <a:pt x="818" y="29"/>
                    </a:lnTo>
                    <a:lnTo>
                      <a:pt x="822" y="28"/>
                    </a:lnTo>
                    <a:lnTo>
                      <a:pt x="829" y="26"/>
                    </a:lnTo>
                    <a:lnTo>
                      <a:pt x="835" y="22"/>
                    </a:lnTo>
                    <a:lnTo>
                      <a:pt x="837" y="22"/>
                    </a:lnTo>
                    <a:lnTo>
                      <a:pt x="843" y="18"/>
                    </a:lnTo>
                    <a:lnTo>
                      <a:pt x="863" y="1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Rectangle 29">
                <a:extLst>
                  <a:ext uri="{FF2B5EF4-FFF2-40B4-BE49-F238E27FC236}">
                    <a16:creationId xmlns:a16="http://schemas.microsoft.com/office/drawing/2014/main" id="{2DACB686-42C4-43F5-B5F3-C9B2F1946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4931" y="5870507"/>
                <a:ext cx="4062" cy="1354"/>
              </a:xfrm>
              <a:prstGeom prst="rect">
                <a:avLst/>
              </a:pr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 31">
                <a:extLst>
                  <a:ext uri="{FF2B5EF4-FFF2-40B4-BE49-F238E27FC236}">
                    <a16:creationId xmlns:a16="http://schemas.microsoft.com/office/drawing/2014/main" id="{E832F0EF-9FB9-4821-9F3F-3D539FA07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732" y="5484677"/>
                <a:ext cx="29783" cy="3790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13"/>
                  </a:cxn>
                  <a:cxn ang="0">
                    <a:pos x="22" y="14"/>
                  </a:cxn>
                  <a:cxn ang="0">
                    <a:pos x="17" y="17"/>
                  </a:cxn>
                  <a:cxn ang="0">
                    <a:pos x="18" y="26"/>
                  </a:cxn>
                  <a:cxn ang="0">
                    <a:pos x="13" y="28"/>
                  </a:cxn>
                  <a:cxn ang="0">
                    <a:pos x="9" y="23"/>
                  </a:cxn>
                  <a:cxn ang="0">
                    <a:pos x="7" y="22"/>
                  </a:cxn>
                  <a:cxn ang="0">
                    <a:pos x="3" y="21"/>
                  </a:cxn>
                  <a:cxn ang="0">
                    <a:pos x="0" y="11"/>
                  </a:cxn>
                  <a:cxn ang="0">
                    <a:pos x="5" y="1"/>
                  </a:cxn>
                  <a:cxn ang="0">
                    <a:pos x="17" y="0"/>
                  </a:cxn>
                </a:cxnLst>
                <a:rect l="0" t="0" r="r" b="b"/>
                <a:pathLst>
                  <a:path w="22" h="28">
                    <a:moveTo>
                      <a:pt x="17" y="0"/>
                    </a:moveTo>
                    <a:lnTo>
                      <a:pt x="18" y="13"/>
                    </a:lnTo>
                    <a:lnTo>
                      <a:pt x="22" y="14"/>
                    </a:lnTo>
                    <a:lnTo>
                      <a:pt x="17" y="17"/>
                    </a:lnTo>
                    <a:lnTo>
                      <a:pt x="18" y="26"/>
                    </a:lnTo>
                    <a:lnTo>
                      <a:pt x="13" y="28"/>
                    </a:lnTo>
                    <a:lnTo>
                      <a:pt x="9" y="23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5" y="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 32">
                <a:extLst>
                  <a:ext uri="{FF2B5EF4-FFF2-40B4-BE49-F238E27FC236}">
                    <a16:creationId xmlns:a16="http://schemas.microsoft.com/office/drawing/2014/main" id="{C4DCE67B-C338-4C06-94F1-8EF4024B7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0472" y="5452186"/>
                <a:ext cx="28430" cy="2436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3"/>
                  </a:cxn>
                  <a:cxn ang="0">
                    <a:pos x="21" y="18"/>
                  </a:cxn>
                  <a:cxn ang="0">
                    <a:pos x="15" y="1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21" h="18">
                    <a:moveTo>
                      <a:pt x="4" y="0"/>
                    </a:moveTo>
                    <a:lnTo>
                      <a:pt x="21" y="3"/>
                    </a:lnTo>
                    <a:lnTo>
                      <a:pt x="21" y="18"/>
                    </a:lnTo>
                    <a:lnTo>
                      <a:pt x="15" y="1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BB31A4E9-16E2-456C-9FD9-C5BA8796A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4624" y="5530706"/>
                <a:ext cx="24368" cy="2978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2"/>
                  </a:cxn>
                  <a:cxn ang="0">
                    <a:pos x="6" y="4"/>
                  </a:cxn>
                  <a:cxn ang="0">
                    <a:pos x="11" y="9"/>
                  </a:cxn>
                  <a:cxn ang="0">
                    <a:pos x="14" y="8"/>
                  </a:cxn>
                  <a:cxn ang="0">
                    <a:pos x="18" y="17"/>
                  </a:cxn>
                  <a:cxn ang="0">
                    <a:pos x="18" y="22"/>
                  </a:cxn>
                  <a:cxn ang="0">
                    <a:pos x="10" y="22"/>
                  </a:cxn>
                  <a:cxn ang="0">
                    <a:pos x="5" y="17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lnTo>
                      <a:pt x="9" y="2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4" y="8"/>
                    </a:lnTo>
                    <a:lnTo>
                      <a:pt x="18" y="17"/>
                    </a:lnTo>
                    <a:lnTo>
                      <a:pt x="18" y="22"/>
                    </a:lnTo>
                    <a:lnTo>
                      <a:pt x="10" y="22"/>
                    </a:lnTo>
                    <a:lnTo>
                      <a:pt x="5" y="17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E92AD1BA-30B1-4F33-8C02-A8D7DDFB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757" y="5771681"/>
                <a:ext cx="33845" cy="243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8"/>
                  </a:cxn>
                  <a:cxn ang="0">
                    <a:pos x="16" y="6"/>
                  </a:cxn>
                  <a:cxn ang="0">
                    <a:pos x="21" y="8"/>
                  </a:cxn>
                  <a:cxn ang="0">
                    <a:pos x="25" y="9"/>
                  </a:cxn>
                  <a:cxn ang="0">
                    <a:pos x="24" y="17"/>
                  </a:cxn>
                  <a:cxn ang="0">
                    <a:pos x="22" y="18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3" y="14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8" y="0"/>
                  </a:cxn>
                </a:cxnLst>
                <a:rect l="0" t="0" r="r" b="b"/>
                <a:pathLst>
                  <a:path w="25" h="18">
                    <a:moveTo>
                      <a:pt x="8" y="0"/>
                    </a:moveTo>
                    <a:lnTo>
                      <a:pt x="13" y="8"/>
                    </a:lnTo>
                    <a:lnTo>
                      <a:pt x="16" y="6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Freeform 36">
                <a:extLst>
                  <a:ext uri="{FF2B5EF4-FFF2-40B4-BE49-F238E27FC236}">
                    <a16:creationId xmlns:a16="http://schemas.microsoft.com/office/drawing/2014/main" id="{DB7B1B83-F87A-4351-B79C-CDC3F559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700" y="5750020"/>
                <a:ext cx="23015" cy="216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1" y="7"/>
                  </a:cxn>
                  <a:cxn ang="0">
                    <a:pos x="16" y="14"/>
                  </a:cxn>
                  <a:cxn ang="0">
                    <a:pos x="17" y="16"/>
                  </a:cxn>
                  <a:cxn ang="0">
                    <a:pos x="4" y="12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lnTo>
                      <a:pt x="9" y="0"/>
                    </a:lnTo>
                    <a:lnTo>
                      <a:pt x="11" y="7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4" y="12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eform 37">
                <a:extLst>
                  <a:ext uri="{FF2B5EF4-FFF2-40B4-BE49-F238E27FC236}">
                    <a16:creationId xmlns:a16="http://schemas.microsoft.com/office/drawing/2014/main" id="{200E8DCA-F2C9-4BD8-B0CB-0D73CD8AD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9389" y="5338468"/>
                <a:ext cx="21661" cy="2030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2"/>
                  </a:cxn>
                  <a:cxn ang="0">
                    <a:pos x="8" y="15"/>
                  </a:cxn>
                  <a:cxn ang="0">
                    <a:pos x="0" y="8"/>
                  </a:cxn>
                  <a:cxn ang="0">
                    <a:pos x="7" y="0"/>
                  </a:cxn>
                </a:cxnLst>
                <a:rect l="0" t="0" r="r" b="b"/>
                <a:pathLst>
                  <a:path w="16" h="15">
                    <a:moveTo>
                      <a:pt x="7" y="0"/>
                    </a:moveTo>
                    <a:lnTo>
                      <a:pt x="16" y="2"/>
                    </a:lnTo>
                    <a:lnTo>
                      <a:pt x="8" y="15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D9C3F126-9342-4502-880A-B60D5651C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790" y="5383142"/>
                <a:ext cx="16245" cy="135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4"/>
                  </a:cxn>
                  <a:cxn ang="0">
                    <a:pos x="9" y="9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12" h="10">
                    <a:moveTo>
                      <a:pt x="5" y="0"/>
                    </a:moveTo>
                    <a:lnTo>
                      <a:pt x="12" y="4"/>
                    </a:lnTo>
                    <a:lnTo>
                      <a:pt x="9" y="9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Freeform 39">
                <a:extLst>
                  <a:ext uri="{FF2B5EF4-FFF2-40B4-BE49-F238E27FC236}">
                    <a16:creationId xmlns:a16="http://schemas.microsoft.com/office/drawing/2014/main" id="{D462AF90-E65E-4E65-9315-D395BED1B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999" y="5452186"/>
                <a:ext cx="20307" cy="148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8" y="9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10" y="0"/>
                    </a:lnTo>
                    <a:lnTo>
                      <a:pt x="14" y="5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8" y="9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779F9951-0EAD-422E-A07E-26D28E52A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17" y="5794695"/>
                <a:ext cx="10830" cy="2978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5" y="10"/>
                  </a:cxn>
                  <a:cxn ang="0">
                    <a:pos x="5" y="22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22">
                    <a:moveTo>
                      <a:pt x="8" y="0"/>
                    </a:moveTo>
                    <a:lnTo>
                      <a:pt x="8" y="2"/>
                    </a:lnTo>
                    <a:lnTo>
                      <a:pt x="4" y="4"/>
                    </a:lnTo>
                    <a:lnTo>
                      <a:pt x="5" y="10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41">
                <a:extLst>
                  <a:ext uri="{FF2B5EF4-FFF2-40B4-BE49-F238E27FC236}">
                    <a16:creationId xmlns:a16="http://schemas.microsoft.com/office/drawing/2014/main" id="{32C3C4B2-0604-470B-8530-9554DB454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356" y="5736482"/>
                <a:ext cx="10830" cy="176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11"/>
                  </a:cxn>
                  <a:cxn ang="0">
                    <a:pos x="1" y="13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8" y="11"/>
                    </a:lnTo>
                    <a:lnTo>
                      <a:pt x="1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43">
                <a:extLst>
                  <a:ext uri="{FF2B5EF4-FFF2-40B4-BE49-F238E27FC236}">
                    <a16:creationId xmlns:a16="http://schemas.microsoft.com/office/drawing/2014/main" id="{AD3DFFEE-E43B-47D3-9A08-664BB94D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894" y="5467077"/>
                <a:ext cx="8123" cy="1218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44">
                <a:extLst>
                  <a:ext uri="{FF2B5EF4-FFF2-40B4-BE49-F238E27FC236}">
                    <a16:creationId xmlns:a16="http://schemas.microsoft.com/office/drawing/2014/main" id="{0B06C5AF-E8A4-4CC3-8240-4E90FF7DA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2007" y="5422403"/>
                <a:ext cx="5415" cy="108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7ED9C620-366F-4537-BB8E-6BC83338B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155" y="5812295"/>
                <a:ext cx="2708" cy="1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324566CA-8485-4EEC-8FF0-BE67B1FF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3144" y="6407963"/>
                <a:ext cx="2708" cy="1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ECACB3E1-6DA0-47A8-8104-527E15590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960" y="5410218"/>
                <a:ext cx="2708" cy="1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842C6CF3-1D21-4072-84B2-A983E773A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906" y="4666987"/>
              <a:ext cx="597022" cy="1123646"/>
            </a:xfrm>
            <a:custGeom>
              <a:avLst/>
              <a:gdLst/>
              <a:ahLst/>
              <a:cxnLst>
                <a:cxn ang="0">
                  <a:pos x="243" y="7"/>
                </a:cxn>
                <a:cxn ang="0">
                  <a:pos x="271" y="5"/>
                </a:cxn>
                <a:cxn ang="0">
                  <a:pos x="273" y="43"/>
                </a:cxn>
                <a:cxn ang="0">
                  <a:pos x="265" y="89"/>
                </a:cxn>
                <a:cxn ang="0">
                  <a:pos x="242" y="145"/>
                </a:cxn>
                <a:cxn ang="0">
                  <a:pos x="284" y="195"/>
                </a:cxn>
                <a:cxn ang="0">
                  <a:pos x="337" y="216"/>
                </a:cxn>
                <a:cxn ang="0">
                  <a:pos x="379" y="244"/>
                </a:cxn>
                <a:cxn ang="0">
                  <a:pos x="427" y="276"/>
                </a:cxn>
                <a:cxn ang="0">
                  <a:pos x="413" y="333"/>
                </a:cxn>
                <a:cxn ang="0">
                  <a:pos x="417" y="392"/>
                </a:cxn>
                <a:cxn ang="0">
                  <a:pos x="435" y="414"/>
                </a:cxn>
                <a:cxn ang="0">
                  <a:pos x="429" y="431"/>
                </a:cxn>
                <a:cxn ang="0">
                  <a:pos x="409" y="461"/>
                </a:cxn>
                <a:cxn ang="0">
                  <a:pos x="379" y="449"/>
                </a:cxn>
                <a:cxn ang="0">
                  <a:pos x="335" y="460"/>
                </a:cxn>
                <a:cxn ang="0">
                  <a:pos x="275" y="494"/>
                </a:cxn>
                <a:cxn ang="0">
                  <a:pos x="259" y="522"/>
                </a:cxn>
                <a:cxn ang="0">
                  <a:pos x="259" y="545"/>
                </a:cxn>
                <a:cxn ang="0">
                  <a:pos x="264" y="589"/>
                </a:cxn>
                <a:cxn ang="0">
                  <a:pos x="263" y="640"/>
                </a:cxn>
                <a:cxn ang="0">
                  <a:pos x="227" y="673"/>
                </a:cxn>
                <a:cxn ang="0">
                  <a:pos x="183" y="704"/>
                </a:cxn>
                <a:cxn ang="0">
                  <a:pos x="157" y="739"/>
                </a:cxn>
                <a:cxn ang="0">
                  <a:pos x="140" y="797"/>
                </a:cxn>
                <a:cxn ang="0">
                  <a:pos x="98" y="828"/>
                </a:cxn>
                <a:cxn ang="0">
                  <a:pos x="50" y="828"/>
                </a:cxn>
                <a:cxn ang="0">
                  <a:pos x="18" y="816"/>
                </a:cxn>
                <a:cxn ang="0">
                  <a:pos x="8" y="786"/>
                </a:cxn>
                <a:cxn ang="0">
                  <a:pos x="7" y="752"/>
                </a:cxn>
                <a:cxn ang="0">
                  <a:pos x="3" y="711"/>
                </a:cxn>
                <a:cxn ang="0">
                  <a:pos x="39" y="698"/>
                </a:cxn>
                <a:cxn ang="0">
                  <a:pos x="60" y="661"/>
                </a:cxn>
                <a:cxn ang="0">
                  <a:pos x="81" y="609"/>
                </a:cxn>
                <a:cxn ang="0">
                  <a:pos x="55" y="566"/>
                </a:cxn>
                <a:cxn ang="0">
                  <a:pos x="93" y="537"/>
                </a:cxn>
                <a:cxn ang="0">
                  <a:pos x="124" y="529"/>
                </a:cxn>
                <a:cxn ang="0">
                  <a:pos x="145" y="528"/>
                </a:cxn>
                <a:cxn ang="0">
                  <a:pos x="165" y="453"/>
                </a:cxn>
                <a:cxn ang="0">
                  <a:pos x="148" y="445"/>
                </a:cxn>
                <a:cxn ang="0">
                  <a:pos x="131" y="409"/>
                </a:cxn>
                <a:cxn ang="0">
                  <a:pos x="120" y="330"/>
                </a:cxn>
                <a:cxn ang="0">
                  <a:pos x="102" y="259"/>
                </a:cxn>
                <a:cxn ang="0">
                  <a:pos x="73" y="225"/>
                </a:cxn>
                <a:cxn ang="0">
                  <a:pos x="58" y="177"/>
                </a:cxn>
                <a:cxn ang="0">
                  <a:pos x="48" y="143"/>
                </a:cxn>
                <a:cxn ang="0">
                  <a:pos x="44" y="106"/>
                </a:cxn>
                <a:cxn ang="0">
                  <a:pos x="41" y="73"/>
                </a:cxn>
                <a:cxn ang="0">
                  <a:pos x="63" y="52"/>
                </a:cxn>
                <a:cxn ang="0">
                  <a:pos x="84" y="52"/>
                </a:cxn>
                <a:cxn ang="0">
                  <a:pos x="109" y="54"/>
                </a:cxn>
                <a:cxn ang="0">
                  <a:pos x="109" y="65"/>
                </a:cxn>
                <a:cxn ang="0">
                  <a:pos x="116" y="93"/>
                </a:cxn>
                <a:cxn ang="0">
                  <a:pos x="148" y="84"/>
                </a:cxn>
                <a:cxn ang="0">
                  <a:pos x="163" y="80"/>
                </a:cxn>
                <a:cxn ang="0">
                  <a:pos x="199" y="89"/>
                </a:cxn>
                <a:cxn ang="0">
                  <a:pos x="197" y="76"/>
                </a:cxn>
                <a:cxn ang="0">
                  <a:pos x="212" y="54"/>
                </a:cxn>
                <a:cxn ang="0">
                  <a:pos x="218" y="20"/>
                </a:cxn>
              </a:cxnLst>
              <a:rect l="0" t="0" r="r" b="b"/>
              <a:pathLst>
                <a:path w="441" h="830">
                  <a:moveTo>
                    <a:pt x="222" y="0"/>
                  </a:moveTo>
                  <a:lnTo>
                    <a:pt x="226" y="5"/>
                  </a:lnTo>
                  <a:lnTo>
                    <a:pt x="237" y="5"/>
                  </a:lnTo>
                  <a:lnTo>
                    <a:pt x="243" y="7"/>
                  </a:lnTo>
                  <a:lnTo>
                    <a:pt x="244" y="5"/>
                  </a:lnTo>
                  <a:lnTo>
                    <a:pt x="252" y="9"/>
                  </a:lnTo>
                  <a:lnTo>
                    <a:pt x="263" y="7"/>
                  </a:lnTo>
                  <a:lnTo>
                    <a:pt x="271" y="5"/>
                  </a:lnTo>
                  <a:lnTo>
                    <a:pt x="280" y="7"/>
                  </a:lnTo>
                  <a:lnTo>
                    <a:pt x="285" y="9"/>
                  </a:lnTo>
                  <a:lnTo>
                    <a:pt x="273" y="26"/>
                  </a:lnTo>
                  <a:lnTo>
                    <a:pt x="273" y="43"/>
                  </a:lnTo>
                  <a:lnTo>
                    <a:pt x="278" y="64"/>
                  </a:lnTo>
                  <a:lnTo>
                    <a:pt x="280" y="65"/>
                  </a:lnTo>
                  <a:lnTo>
                    <a:pt x="265" y="88"/>
                  </a:lnTo>
                  <a:lnTo>
                    <a:pt x="265" y="89"/>
                  </a:lnTo>
                  <a:lnTo>
                    <a:pt x="248" y="111"/>
                  </a:lnTo>
                  <a:lnTo>
                    <a:pt x="242" y="130"/>
                  </a:lnTo>
                  <a:lnTo>
                    <a:pt x="239" y="134"/>
                  </a:lnTo>
                  <a:lnTo>
                    <a:pt x="242" y="145"/>
                  </a:lnTo>
                  <a:lnTo>
                    <a:pt x="252" y="156"/>
                  </a:lnTo>
                  <a:lnTo>
                    <a:pt x="252" y="177"/>
                  </a:lnTo>
                  <a:lnTo>
                    <a:pt x="265" y="187"/>
                  </a:lnTo>
                  <a:lnTo>
                    <a:pt x="284" y="195"/>
                  </a:lnTo>
                  <a:lnTo>
                    <a:pt x="311" y="195"/>
                  </a:lnTo>
                  <a:lnTo>
                    <a:pt x="319" y="194"/>
                  </a:lnTo>
                  <a:lnTo>
                    <a:pt x="332" y="206"/>
                  </a:lnTo>
                  <a:lnTo>
                    <a:pt x="337" y="216"/>
                  </a:lnTo>
                  <a:lnTo>
                    <a:pt x="345" y="224"/>
                  </a:lnTo>
                  <a:lnTo>
                    <a:pt x="356" y="229"/>
                  </a:lnTo>
                  <a:lnTo>
                    <a:pt x="363" y="236"/>
                  </a:lnTo>
                  <a:lnTo>
                    <a:pt x="379" y="244"/>
                  </a:lnTo>
                  <a:lnTo>
                    <a:pt x="391" y="246"/>
                  </a:lnTo>
                  <a:lnTo>
                    <a:pt x="399" y="263"/>
                  </a:lnTo>
                  <a:lnTo>
                    <a:pt x="411" y="270"/>
                  </a:lnTo>
                  <a:lnTo>
                    <a:pt x="427" y="276"/>
                  </a:lnTo>
                  <a:lnTo>
                    <a:pt x="425" y="280"/>
                  </a:lnTo>
                  <a:lnTo>
                    <a:pt x="414" y="306"/>
                  </a:lnTo>
                  <a:lnTo>
                    <a:pt x="413" y="317"/>
                  </a:lnTo>
                  <a:lnTo>
                    <a:pt x="413" y="333"/>
                  </a:lnTo>
                  <a:lnTo>
                    <a:pt x="422" y="346"/>
                  </a:lnTo>
                  <a:lnTo>
                    <a:pt x="424" y="352"/>
                  </a:lnTo>
                  <a:lnTo>
                    <a:pt x="414" y="380"/>
                  </a:lnTo>
                  <a:lnTo>
                    <a:pt x="417" y="392"/>
                  </a:lnTo>
                  <a:lnTo>
                    <a:pt x="421" y="394"/>
                  </a:lnTo>
                  <a:lnTo>
                    <a:pt x="421" y="395"/>
                  </a:lnTo>
                  <a:lnTo>
                    <a:pt x="422" y="405"/>
                  </a:lnTo>
                  <a:lnTo>
                    <a:pt x="435" y="414"/>
                  </a:lnTo>
                  <a:lnTo>
                    <a:pt x="441" y="415"/>
                  </a:lnTo>
                  <a:lnTo>
                    <a:pt x="431" y="423"/>
                  </a:lnTo>
                  <a:lnTo>
                    <a:pt x="430" y="426"/>
                  </a:lnTo>
                  <a:lnTo>
                    <a:pt x="429" y="431"/>
                  </a:lnTo>
                  <a:lnTo>
                    <a:pt x="430" y="441"/>
                  </a:lnTo>
                  <a:lnTo>
                    <a:pt x="427" y="445"/>
                  </a:lnTo>
                  <a:lnTo>
                    <a:pt x="411" y="465"/>
                  </a:lnTo>
                  <a:lnTo>
                    <a:pt x="409" y="461"/>
                  </a:lnTo>
                  <a:lnTo>
                    <a:pt x="396" y="454"/>
                  </a:lnTo>
                  <a:lnTo>
                    <a:pt x="391" y="460"/>
                  </a:lnTo>
                  <a:lnTo>
                    <a:pt x="386" y="456"/>
                  </a:lnTo>
                  <a:lnTo>
                    <a:pt x="379" y="449"/>
                  </a:lnTo>
                  <a:lnTo>
                    <a:pt x="378" y="449"/>
                  </a:lnTo>
                  <a:lnTo>
                    <a:pt x="353" y="452"/>
                  </a:lnTo>
                  <a:lnTo>
                    <a:pt x="349" y="453"/>
                  </a:lnTo>
                  <a:lnTo>
                    <a:pt x="335" y="460"/>
                  </a:lnTo>
                  <a:lnTo>
                    <a:pt x="327" y="462"/>
                  </a:lnTo>
                  <a:lnTo>
                    <a:pt x="303" y="475"/>
                  </a:lnTo>
                  <a:lnTo>
                    <a:pt x="295" y="482"/>
                  </a:lnTo>
                  <a:lnTo>
                    <a:pt x="275" y="494"/>
                  </a:lnTo>
                  <a:lnTo>
                    <a:pt x="268" y="504"/>
                  </a:lnTo>
                  <a:lnTo>
                    <a:pt x="264" y="512"/>
                  </a:lnTo>
                  <a:lnTo>
                    <a:pt x="264" y="513"/>
                  </a:lnTo>
                  <a:lnTo>
                    <a:pt x="259" y="522"/>
                  </a:lnTo>
                  <a:lnTo>
                    <a:pt x="256" y="526"/>
                  </a:lnTo>
                  <a:lnTo>
                    <a:pt x="254" y="533"/>
                  </a:lnTo>
                  <a:lnTo>
                    <a:pt x="258" y="539"/>
                  </a:lnTo>
                  <a:lnTo>
                    <a:pt x="259" y="545"/>
                  </a:lnTo>
                  <a:lnTo>
                    <a:pt x="259" y="559"/>
                  </a:lnTo>
                  <a:lnTo>
                    <a:pt x="260" y="571"/>
                  </a:lnTo>
                  <a:lnTo>
                    <a:pt x="263" y="577"/>
                  </a:lnTo>
                  <a:lnTo>
                    <a:pt x="264" y="589"/>
                  </a:lnTo>
                  <a:lnTo>
                    <a:pt x="265" y="610"/>
                  </a:lnTo>
                  <a:lnTo>
                    <a:pt x="267" y="622"/>
                  </a:lnTo>
                  <a:lnTo>
                    <a:pt x="264" y="639"/>
                  </a:lnTo>
                  <a:lnTo>
                    <a:pt x="263" y="640"/>
                  </a:lnTo>
                  <a:lnTo>
                    <a:pt x="256" y="648"/>
                  </a:lnTo>
                  <a:lnTo>
                    <a:pt x="248" y="657"/>
                  </a:lnTo>
                  <a:lnTo>
                    <a:pt x="239" y="667"/>
                  </a:lnTo>
                  <a:lnTo>
                    <a:pt x="227" y="673"/>
                  </a:lnTo>
                  <a:lnTo>
                    <a:pt x="203" y="684"/>
                  </a:lnTo>
                  <a:lnTo>
                    <a:pt x="195" y="689"/>
                  </a:lnTo>
                  <a:lnTo>
                    <a:pt x="194" y="690"/>
                  </a:lnTo>
                  <a:lnTo>
                    <a:pt x="183" y="704"/>
                  </a:lnTo>
                  <a:lnTo>
                    <a:pt x="171" y="722"/>
                  </a:lnTo>
                  <a:lnTo>
                    <a:pt x="170" y="724"/>
                  </a:lnTo>
                  <a:lnTo>
                    <a:pt x="166" y="728"/>
                  </a:lnTo>
                  <a:lnTo>
                    <a:pt x="157" y="739"/>
                  </a:lnTo>
                  <a:lnTo>
                    <a:pt x="150" y="750"/>
                  </a:lnTo>
                  <a:lnTo>
                    <a:pt x="148" y="754"/>
                  </a:lnTo>
                  <a:lnTo>
                    <a:pt x="143" y="791"/>
                  </a:lnTo>
                  <a:lnTo>
                    <a:pt x="140" y="797"/>
                  </a:lnTo>
                  <a:lnTo>
                    <a:pt x="136" y="805"/>
                  </a:lnTo>
                  <a:lnTo>
                    <a:pt x="123" y="825"/>
                  </a:lnTo>
                  <a:lnTo>
                    <a:pt x="105" y="828"/>
                  </a:lnTo>
                  <a:lnTo>
                    <a:pt x="98" y="828"/>
                  </a:lnTo>
                  <a:lnTo>
                    <a:pt x="90" y="826"/>
                  </a:lnTo>
                  <a:lnTo>
                    <a:pt x="75" y="825"/>
                  </a:lnTo>
                  <a:lnTo>
                    <a:pt x="59" y="828"/>
                  </a:lnTo>
                  <a:lnTo>
                    <a:pt x="50" y="828"/>
                  </a:lnTo>
                  <a:lnTo>
                    <a:pt x="41" y="830"/>
                  </a:lnTo>
                  <a:lnTo>
                    <a:pt x="31" y="825"/>
                  </a:lnTo>
                  <a:lnTo>
                    <a:pt x="29" y="825"/>
                  </a:lnTo>
                  <a:lnTo>
                    <a:pt x="18" y="816"/>
                  </a:lnTo>
                  <a:lnTo>
                    <a:pt x="14" y="816"/>
                  </a:lnTo>
                  <a:lnTo>
                    <a:pt x="4" y="801"/>
                  </a:lnTo>
                  <a:lnTo>
                    <a:pt x="1" y="792"/>
                  </a:lnTo>
                  <a:lnTo>
                    <a:pt x="8" y="786"/>
                  </a:lnTo>
                  <a:lnTo>
                    <a:pt x="7" y="775"/>
                  </a:lnTo>
                  <a:lnTo>
                    <a:pt x="4" y="771"/>
                  </a:lnTo>
                  <a:lnTo>
                    <a:pt x="0" y="763"/>
                  </a:lnTo>
                  <a:lnTo>
                    <a:pt x="7" y="752"/>
                  </a:lnTo>
                  <a:lnTo>
                    <a:pt x="7" y="744"/>
                  </a:lnTo>
                  <a:lnTo>
                    <a:pt x="4" y="737"/>
                  </a:lnTo>
                  <a:lnTo>
                    <a:pt x="1" y="722"/>
                  </a:lnTo>
                  <a:lnTo>
                    <a:pt x="3" y="711"/>
                  </a:lnTo>
                  <a:lnTo>
                    <a:pt x="17" y="704"/>
                  </a:lnTo>
                  <a:lnTo>
                    <a:pt x="25" y="703"/>
                  </a:lnTo>
                  <a:lnTo>
                    <a:pt x="34" y="701"/>
                  </a:lnTo>
                  <a:lnTo>
                    <a:pt x="39" y="698"/>
                  </a:lnTo>
                  <a:lnTo>
                    <a:pt x="52" y="686"/>
                  </a:lnTo>
                  <a:lnTo>
                    <a:pt x="55" y="681"/>
                  </a:lnTo>
                  <a:lnTo>
                    <a:pt x="58" y="670"/>
                  </a:lnTo>
                  <a:lnTo>
                    <a:pt x="60" y="661"/>
                  </a:lnTo>
                  <a:lnTo>
                    <a:pt x="65" y="651"/>
                  </a:lnTo>
                  <a:lnTo>
                    <a:pt x="69" y="642"/>
                  </a:lnTo>
                  <a:lnTo>
                    <a:pt x="80" y="622"/>
                  </a:lnTo>
                  <a:lnTo>
                    <a:pt x="81" y="609"/>
                  </a:lnTo>
                  <a:lnTo>
                    <a:pt x="85" y="596"/>
                  </a:lnTo>
                  <a:lnTo>
                    <a:pt x="76" y="587"/>
                  </a:lnTo>
                  <a:lnTo>
                    <a:pt x="64" y="574"/>
                  </a:lnTo>
                  <a:lnTo>
                    <a:pt x="55" y="566"/>
                  </a:lnTo>
                  <a:lnTo>
                    <a:pt x="63" y="550"/>
                  </a:lnTo>
                  <a:lnTo>
                    <a:pt x="68" y="547"/>
                  </a:lnTo>
                  <a:lnTo>
                    <a:pt x="78" y="545"/>
                  </a:lnTo>
                  <a:lnTo>
                    <a:pt x="93" y="537"/>
                  </a:lnTo>
                  <a:lnTo>
                    <a:pt x="93" y="536"/>
                  </a:lnTo>
                  <a:lnTo>
                    <a:pt x="102" y="528"/>
                  </a:lnTo>
                  <a:lnTo>
                    <a:pt x="115" y="526"/>
                  </a:lnTo>
                  <a:lnTo>
                    <a:pt x="124" y="529"/>
                  </a:lnTo>
                  <a:lnTo>
                    <a:pt x="136" y="532"/>
                  </a:lnTo>
                  <a:lnTo>
                    <a:pt x="140" y="529"/>
                  </a:lnTo>
                  <a:lnTo>
                    <a:pt x="140" y="532"/>
                  </a:lnTo>
                  <a:lnTo>
                    <a:pt x="145" y="528"/>
                  </a:lnTo>
                  <a:lnTo>
                    <a:pt x="156" y="516"/>
                  </a:lnTo>
                  <a:lnTo>
                    <a:pt x="163" y="496"/>
                  </a:lnTo>
                  <a:lnTo>
                    <a:pt x="166" y="482"/>
                  </a:lnTo>
                  <a:lnTo>
                    <a:pt x="165" y="453"/>
                  </a:lnTo>
                  <a:lnTo>
                    <a:pt x="161" y="449"/>
                  </a:lnTo>
                  <a:lnTo>
                    <a:pt x="161" y="450"/>
                  </a:lnTo>
                  <a:lnTo>
                    <a:pt x="157" y="450"/>
                  </a:lnTo>
                  <a:lnTo>
                    <a:pt x="148" y="445"/>
                  </a:lnTo>
                  <a:lnTo>
                    <a:pt x="145" y="436"/>
                  </a:lnTo>
                  <a:lnTo>
                    <a:pt x="140" y="424"/>
                  </a:lnTo>
                  <a:lnTo>
                    <a:pt x="133" y="419"/>
                  </a:lnTo>
                  <a:lnTo>
                    <a:pt x="131" y="409"/>
                  </a:lnTo>
                  <a:lnTo>
                    <a:pt x="122" y="369"/>
                  </a:lnTo>
                  <a:lnTo>
                    <a:pt x="122" y="356"/>
                  </a:lnTo>
                  <a:lnTo>
                    <a:pt x="120" y="343"/>
                  </a:lnTo>
                  <a:lnTo>
                    <a:pt x="120" y="330"/>
                  </a:lnTo>
                  <a:lnTo>
                    <a:pt x="119" y="321"/>
                  </a:lnTo>
                  <a:lnTo>
                    <a:pt x="115" y="305"/>
                  </a:lnTo>
                  <a:lnTo>
                    <a:pt x="110" y="282"/>
                  </a:lnTo>
                  <a:lnTo>
                    <a:pt x="102" y="259"/>
                  </a:lnTo>
                  <a:lnTo>
                    <a:pt x="95" y="253"/>
                  </a:lnTo>
                  <a:lnTo>
                    <a:pt x="90" y="240"/>
                  </a:lnTo>
                  <a:lnTo>
                    <a:pt x="78" y="225"/>
                  </a:lnTo>
                  <a:lnTo>
                    <a:pt x="73" y="225"/>
                  </a:lnTo>
                  <a:lnTo>
                    <a:pt x="73" y="224"/>
                  </a:lnTo>
                  <a:lnTo>
                    <a:pt x="65" y="209"/>
                  </a:lnTo>
                  <a:lnTo>
                    <a:pt x="64" y="204"/>
                  </a:lnTo>
                  <a:lnTo>
                    <a:pt x="58" y="177"/>
                  </a:lnTo>
                  <a:lnTo>
                    <a:pt x="54" y="174"/>
                  </a:lnTo>
                  <a:lnTo>
                    <a:pt x="51" y="165"/>
                  </a:lnTo>
                  <a:lnTo>
                    <a:pt x="51" y="153"/>
                  </a:lnTo>
                  <a:lnTo>
                    <a:pt x="48" y="143"/>
                  </a:lnTo>
                  <a:lnTo>
                    <a:pt x="43" y="120"/>
                  </a:lnTo>
                  <a:lnTo>
                    <a:pt x="42" y="115"/>
                  </a:lnTo>
                  <a:lnTo>
                    <a:pt x="41" y="113"/>
                  </a:lnTo>
                  <a:lnTo>
                    <a:pt x="44" y="106"/>
                  </a:lnTo>
                  <a:lnTo>
                    <a:pt x="44" y="102"/>
                  </a:lnTo>
                  <a:lnTo>
                    <a:pt x="39" y="88"/>
                  </a:lnTo>
                  <a:lnTo>
                    <a:pt x="37" y="81"/>
                  </a:lnTo>
                  <a:lnTo>
                    <a:pt x="41" y="73"/>
                  </a:lnTo>
                  <a:lnTo>
                    <a:pt x="42" y="65"/>
                  </a:lnTo>
                  <a:lnTo>
                    <a:pt x="44" y="64"/>
                  </a:lnTo>
                  <a:lnTo>
                    <a:pt x="54" y="52"/>
                  </a:lnTo>
                  <a:lnTo>
                    <a:pt x="63" y="52"/>
                  </a:lnTo>
                  <a:lnTo>
                    <a:pt x="68" y="58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4" y="52"/>
                  </a:lnTo>
                  <a:lnTo>
                    <a:pt x="94" y="58"/>
                  </a:lnTo>
                  <a:lnTo>
                    <a:pt x="99" y="59"/>
                  </a:lnTo>
                  <a:lnTo>
                    <a:pt x="105" y="58"/>
                  </a:lnTo>
                  <a:lnTo>
                    <a:pt x="109" y="54"/>
                  </a:lnTo>
                  <a:lnTo>
                    <a:pt x="112" y="55"/>
                  </a:lnTo>
                  <a:lnTo>
                    <a:pt x="114" y="59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9" y="75"/>
                  </a:lnTo>
                  <a:lnTo>
                    <a:pt x="110" y="80"/>
                  </a:lnTo>
                  <a:lnTo>
                    <a:pt x="116" y="89"/>
                  </a:lnTo>
                  <a:lnTo>
                    <a:pt x="116" y="93"/>
                  </a:lnTo>
                  <a:lnTo>
                    <a:pt x="122" y="92"/>
                  </a:lnTo>
                  <a:lnTo>
                    <a:pt x="131" y="89"/>
                  </a:lnTo>
                  <a:lnTo>
                    <a:pt x="144" y="89"/>
                  </a:lnTo>
                  <a:lnTo>
                    <a:pt x="148" y="84"/>
                  </a:lnTo>
                  <a:lnTo>
                    <a:pt x="153" y="85"/>
                  </a:lnTo>
                  <a:lnTo>
                    <a:pt x="156" y="88"/>
                  </a:lnTo>
                  <a:lnTo>
                    <a:pt x="163" y="92"/>
                  </a:lnTo>
                  <a:lnTo>
                    <a:pt x="163" y="80"/>
                  </a:lnTo>
                  <a:lnTo>
                    <a:pt x="171" y="81"/>
                  </a:lnTo>
                  <a:lnTo>
                    <a:pt x="182" y="79"/>
                  </a:lnTo>
                  <a:lnTo>
                    <a:pt x="192" y="80"/>
                  </a:lnTo>
                  <a:lnTo>
                    <a:pt x="199" y="89"/>
                  </a:lnTo>
                  <a:lnTo>
                    <a:pt x="204" y="90"/>
                  </a:lnTo>
                  <a:lnTo>
                    <a:pt x="204" y="84"/>
                  </a:lnTo>
                  <a:lnTo>
                    <a:pt x="205" y="82"/>
                  </a:lnTo>
                  <a:lnTo>
                    <a:pt x="197" y="76"/>
                  </a:lnTo>
                  <a:lnTo>
                    <a:pt x="205" y="65"/>
                  </a:lnTo>
                  <a:lnTo>
                    <a:pt x="207" y="63"/>
                  </a:lnTo>
                  <a:lnTo>
                    <a:pt x="209" y="54"/>
                  </a:lnTo>
                  <a:lnTo>
                    <a:pt x="212" y="54"/>
                  </a:lnTo>
                  <a:lnTo>
                    <a:pt x="214" y="43"/>
                  </a:lnTo>
                  <a:lnTo>
                    <a:pt x="216" y="33"/>
                  </a:lnTo>
                  <a:lnTo>
                    <a:pt x="216" y="31"/>
                  </a:lnTo>
                  <a:lnTo>
                    <a:pt x="218" y="20"/>
                  </a:lnTo>
                  <a:lnTo>
                    <a:pt x="218" y="7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9A26CD9F-86A5-4381-A394-5CA3EE2D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967" y="4356969"/>
              <a:ext cx="5415" cy="27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D9AF179A-E44A-414F-874D-0C8844C0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895" y="4164731"/>
              <a:ext cx="579423" cy="628159"/>
            </a:xfrm>
            <a:custGeom>
              <a:avLst/>
              <a:gdLst/>
              <a:ahLst/>
              <a:cxnLst>
                <a:cxn ang="0">
                  <a:pos x="158" y="6"/>
                </a:cxn>
                <a:cxn ang="0">
                  <a:pos x="174" y="17"/>
                </a:cxn>
                <a:cxn ang="0">
                  <a:pos x="188" y="29"/>
                </a:cxn>
                <a:cxn ang="0">
                  <a:pos x="194" y="50"/>
                </a:cxn>
                <a:cxn ang="0">
                  <a:pos x="192" y="72"/>
                </a:cxn>
                <a:cxn ang="0">
                  <a:pos x="235" y="79"/>
                </a:cxn>
                <a:cxn ang="0">
                  <a:pos x="257" y="114"/>
                </a:cxn>
                <a:cxn ang="0">
                  <a:pos x="295" y="154"/>
                </a:cxn>
                <a:cxn ang="0">
                  <a:pos x="324" y="146"/>
                </a:cxn>
                <a:cxn ang="0">
                  <a:pos x="337" y="154"/>
                </a:cxn>
                <a:cxn ang="0">
                  <a:pos x="338" y="143"/>
                </a:cxn>
                <a:cxn ang="0">
                  <a:pos x="346" y="142"/>
                </a:cxn>
                <a:cxn ang="0">
                  <a:pos x="363" y="146"/>
                </a:cxn>
                <a:cxn ang="0">
                  <a:pos x="371" y="150"/>
                </a:cxn>
                <a:cxn ang="0">
                  <a:pos x="380" y="163"/>
                </a:cxn>
                <a:cxn ang="0">
                  <a:pos x="389" y="199"/>
                </a:cxn>
                <a:cxn ang="0">
                  <a:pos x="388" y="226"/>
                </a:cxn>
                <a:cxn ang="0">
                  <a:pos x="393" y="250"/>
                </a:cxn>
                <a:cxn ang="0">
                  <a:pos x="411" y="260"/>
                </a:cxn>
                <a:cxn ang="0">
                  <a:pos x="425" y="274"/>
                </a:cxn>
                <a:cxn ang="0">
                  <a:pos x="402" y="320"/>
                </a:cxn>
                <a:cxn ang="0">
                  <a:pos x="371" y="376"/>
                </a:cxn>
                <a:cxn ang="0">
                  <a:pos x="345" y="378"/>
                </a:cxn>
                <a:cxn ang="0">
                  <a:pos x="319" y="376"/>
                </a:cxn>
                <a:cxn ang="0">
                  <a:pos x="300" y="391"/>
                </a:cxn>
                <a:cxn ang="0">
                  <a:pos x="294" y="425"/>
                </a:cxn>
                <a:cxn ang="0">
                  <a:pos x="279" y="447"/>
                </a:cxn>
                <a:cxn ang="0">
                  <a:pos x="281" y="460"/>
                </a:cxn>
                <a:cxn ang="0">
                  <a:pos x="245" y="451"/>
                </a:cxn>
                <a:cxn ang="0">
                  <a:pos x="230" y="455"/>
                </a:cxn>
                <a:cxn ang="0">
                  <a:pos x="198" y="464"/>
                </a:cxn>
                <a:cxn ang="0">
                  <a:pos x="191" y="436"/>
                </a:cxn>
                <a:cxn ang="0">
                  <a:pos x="191" y="425"/>
                </a:cxn>
                <a:cxn ang="0">
                  <a:pos x="166" y="423"/>
                </a:cxn>
                <a:cxn ang="0">
                  <a:pos x="145" y="423"/>
                </a:cxn>
                <a:cxn ang="0">
                  <a:pos x="123" y="444"/>
                </a:cxn>
                <a:cxn ang="0">
                  <a:pos x="106" y="431"/>
                </a:cxn>
                <a:cxn ang="0">
                  <a:pos x="86" y="409"/>
                </a:cxn>
                <a:cxn ang="0">
                  <a:pos x="96" y="391"/>
                </a:cxn>
                <a:cxn ang="0">
                  <a:pos x="106" y="358"/>
                </a:cxn>
                <a:cxn ang="0">
                  <a:pos x="126" y="342"/>
                </a:cxn>
                <a:cxn ang="0">
                  <a:pos x="130" y="325"/>
                </a:cxn>
                <a:cxn ang="0">
                  <a:pos x="121" y="315"/>
                </a:cxn>
                <a:cxn ang="0">
                  <a:pos x="107" y="304"/>
                </a:cxn>
                <a:cxn ang="0">
                  <a:pos x="95" y="277"/>
                </a:cxn>
                <a:cxn ang="0">
                  <a:pos x="69" y="249"/>
                </a:cxn>
                <a:cxn ang="0">
                  <a:pos x="57" y="230"/>
                </a:cxn>
                <a:cxn ang="0">
                  <a:pos x="55" y="211"/>
                </a:cxn>
                <a:cxn ang="0">
                  <a:pos x="32" y="197"/>
                </a:cxn>
                <a:cxn ang="0">
                  <a:pos x="48" y="178"/>
                </a:cxn>
                <a:cxn ang="0">
                  <a:pos x="30" y="167"/>
                </a:cxn>
                <a:cxn ang="0">
                  <a:pos x="14" y="139"/>
                </a:cxn>
                <a:cxn ang="0">
                  <a:pos x="9" y="126"/>
                </a:cxn>
                <a:cxn ang="0">
                  <a:pos x="0" y="113"/>
                </a:cxn>
                <a:cxn ang="0">
                  <a:pos x="8" y="95"/>
                </a:cxn>
                <a:cxn ang="0">
                  <a:pos x="35" y="101"/>
                </a:cxn>
                <a:cxn ang="0">
                  <a:pos x="53" y="84"/>
                </a:cxn>
                <a:cxn ang="0">
                  <a:pos x="64" y="63"/>
                </a:cxn>
                <a:cxn ang="0">
                  <a:pos x="59" y="30"/>
                </a:cxn>
                <a:cxn ang="0">
                  <a:pos x="90" y="19"/>
                </a:cxn>
                <a:cxn ang="0">
                  <a:pos x="112" y="16"/>
                </a:cxn>
                <a:cxn ang="0">
                  <a:pos x="132" y="11"/>
                </a:cxn>
                <a:cxn ang="0">
                  <a:pos x="143" y="6"/>
                </a:cxn>
              </a:cxnLst>
              <a:rect l="0" t="0" r="r" b="b"/>
              <a:pathLst>
                <a:path w="428" h="464">
                  <a:moveTo>
                    <a:pt x="150" y="0"/>
                  </a:moveTo>
                  <a:lnTo>
                    <a:pt x="153" y="0"/>
                  </a:lnTo>
                  <a:lnTo>
                    <a:pt x="155" y="7"/>
                  </a:lnTo>
                  <a:lnTo>
                    <a:pt x="158" y="6"/>
                  </a:lnTo>
                  <a:lnTo>
                    <a:pt x="166" y="11"/>
                  </a:lnTo>
                  <a:lnTo>
                    <a:pt x="168" y="10"/>
                  </a:lnTo>
                  <a:lnTo>
                    <a:pt x="174" y="12"/>
                  </a:lnTo>
                  <a:lnTo>
                    <a:pt x="174" y="17"/>
                  </a:lnTo>
                  <a:lnTo>
                    <a:pt x="181" y="19"/>
                  </a:lnTo>
                  <a:lnTo>
                    <a:pt x="181" y="24"/>
                  </a:lnTo>
                  <a:lnTo>
                    <a:pt x="185" y="32"/>
                  </a:lnTo>
                  <a:lnTo>
                    <a:pt x="188" y="29"/>
                  </a:lnTo>
                  <a:lnTo>
                    <a:pt x="196" y="37"/>
                  </a:lnTo>
                  <a:lnTo>
                    <a:pt x="197" y="41"/>
                  </a:lnTo>
                  <a:lnTo>
                    <a:pt x="194" y="42"/>
                  </a:lnTo>
                  <a:lnTo>
                    <a:pt x="194" y="50"/>
                  </a:lnTo>
                  <a:lnTo>
                    <a:pt x="188" y="62"/>
                  </a:lnTo>
                  <a:lnTo>
                    <a:pt x="177" y="62"/>
                  </a:lnTo>
                  <a:lnTo>
                    <a:pt x="180" y="67"/>
                  </a:lnTo>
                  <a:lnTo>
                    <a:pt x="192" y="72"/>
                  </a:lnTo>
                  <a:lnTo>
                    <a:pt x="215" y="84"/>
                  </a:lnTo>
                  <a:lnTo>
                    <a:pt x="219" y="91"/>
                  </a:lnTo>
                  <a:lnTo>
                    <a:pt x="227" y="80"/>
                  </a:lnTo>
                  <a:lnTo>
                    <a:pt x="235" y="79"/>
                  </a:lnTo>
                  <a:lnTo>
                    <a:pt x="243" y="83"/>
                  </a:lnTo>
                  <a:lnTo>
                    <a:pt x="248" y="96"/>
                  </a:lnTo>
                  <a:lnTo>
                    <a:pt x="253" y="113"/>
                  </a:lnTo>
                  <a:lnTo>
                    <a:pt x="257" y="114"/>
                  </a:lnTo>
                  <a:lnTo>
                    <a:pt x="264" y="126"/>
                  </a:lnTo>
                  <a:lnTo>
                    <a:pt x="277" y="135"/>
                  </a:lnTo>
                  <a:lnTo>
                    <a:pt x="285" y="144"/>
                  </a:lnTo>
                  <a:lnTo>
                    <a:pt x="295" y="154"/>
                  </a:lnTo>
                  <a:lnTo>
                    <a:pt x="298" y="161"/>
                  </a:lnTo>
                  <a:lnTo>
                    <a:pt x="300" y="163"/>
                  </a:lnTo>
                  <a:lnTo>
                    <a:pt x="306" y="163"/>
                  </a:lnTo>
                  <a:lnTo>
                    <a:pt x="324" y="146"/>
                  </a:lnTo>
                  <a:lnTo>
                    <a:pt x="326" y="140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7" y="154"/>
                  </a:lnTo>
                  <a:lnTo>
                    <a:pt x="337" y="151"/>
                  </a:lnTo>
                  <a:lnTo>
                    <a:pt x="336" y="147"/>
                  </a:lnTo>
                  <a:lnTo>
                    <a:pt x="337" y="144"/>
                  </a:lnTo>
                  <a:lnTo>
                    <a:pt x="338" y="143"/>
                  </a:lnTo>
                  <a:lnTo>
                    <a:pt x="341" y="143"/>
                  </a:lnTo>
                  <a:lnTo>
                    <a:pt x="345" y="151"/>
                  </a:lnTo>
                  <a:lnTo>
                    <a:pt x="346" y="147"/>
                  </a:lnTo>
                  <a:lnTo>
                    <a:pt x="346" y="142"/>
                  </a:lnTo>
                  <a:lnTo>
                    <a:pt x="350" y="140"/>
                  </a:lnTo>
                  <a:lnTo>
                    <a:pt x="351" y="144"/>
                  </a:lnTo>
                  <a:lnTo>
                    <a:pt x="360" y="144"/>
                  </a:lnTo>
                  <a:lnTo>
                    <a:pt x="363" y="146"/>
                  </a:lnTo>
                  <a:lnTo>
                    <a:pt x="363" y="147"/>
                  </a:lnTo>
                  <a:lnTo>
                    <a:pt x="368" y="147"/>
                  </a:lnTo>
                  <a:lnTo>
                    <a:pt x="368" y="151"/>
                  </a:lnTo>
                  <a:lnTo>
                    <a:pt x="371" y="150"/>
                  </a:lnTo>
                  <a:lnTo>
                    <a:pt x="371" y="144"/>
                  </a:lnTo>
                  <a:lnTo>
                    <a:pt x="388" y="158"/>
                  </a:lnTo>
                  <a:lnTo>
                    <a:pt x="383" y="161"/>
                  </a:lnTo>
                  <a:lnTo>
                    <a:pt x="380" y="163"/>
                  </a:lnTo>
                  <a:lnTo>
                    <a:pt x="385" y="165"/>
                  </a:lnTo>
                  <a:lnTo>
                    <a:pt x="389" y="167"/>
                  </a:lnTo>
                  <a:lnTo>
                    <a:pt x="385" y="189"/>
                  </a:lnTo>
                  <a:lnTo>
                    <a:pt x="389" y="199"/>
                  </a:lnTo>
                  <a:lnTo>
                    <a:pt x="385" y="203"/>
                  </a:lnTo>
                  <a:lnTo>
                    <a:pt x="387" y="207"/>
                  </a:lnTo>
                  <a:lnTo>
                    <a:pt x="383" y="219"/>
                  </a:lnTo>
                  <a:lnTo>
                    <a:pt x="388" y="226"/>
                  </a:lnTo>
                  <a:lnTo>
                    <a:pt x="388" y="230"/>
                  </a:lnTo>
                  <a:lnTo>
                    <a:pt x="392" y="236"/>
                  </a:lnTo>
                  <a:lnTo>
                    <a:pt x="388" y="247"/>
                  </a:lnTo>
                  <a:lnTo>
                    <a:pt x="393" y="250"/>
                  </a:lnTo>
                  <a:lnTo>
                    <a:pt x="400" y="248"/>
                  </a:lnTo>
                  <a:lnTo>
                    <a:pt x="401" y="248"/>
                  </a:lnTo>
                  <a:lnTo>
                    <a:pt x="408" y="250"/>
                  </a:lnTo>
                  <a:lnTo>
                    <a:pt x="411" y="260"/>
                  </a:lnTo>
                  <a:lnTo>
                    <a:pt x="414" y="265"/>
                  </a:lnTo>
                  <a:lnTo>
                    <a:pt x="419" y="270"/>
                  </a:lnTo>
                  <a:lnTo>
                    <a:pt x="422" y="271"/>
                  </a:lnTo>
                  <a:lnTo>
                    <a:pt x="425" y="274"/>
                  </a:lnTo>
                  <a:lnTo>
                    <a:pt x="428" y="275"/>
                  </a:lnTo>
                  <a:lnTo>
                    <a:pt x="417" y="298"/>
                  </a:lnTo>
                  <a:lnTo>
                    <a:pt x="413" y="304"/>
                  </a:lnTo>
                  <a:lnTo>
                    <a:pt x="402" y="320"/>
                  </a:lnTo>
                  <a:lnTo>
                    <a:pt x="401" y="323"/>
                  </a:lnTo>
                  <a:lnTo>
                    <a:pt x="392" y="346"/>
                  </a:lnTo>
                  <a:lnTo>
                    <a:pt x="377" y="371"/>
                  </a:lnTo>
                  <a:lnTo>
                    <a:pt x="371" y="376"/>
                  </a:lnTo>
                  <a:lnTo>
                    <a:pt x="367" y="380"/>
                  </a:lnTo>
                  <a:lnTo>
                    <a:pt x="362" y="378"/>
                  </a:lnTo>
                  <a:lnTo>
                    <a:pt x="353" y="376"/>
                  </a:lnTo>
                  <a:lnTo>
                    <a:pt x="345" y="378"/>
                  </a:lnTo>
                  <a:lnTo>
                    <a:pt x="334" y="380"/>
                  </a:lnTo>
                  <a:lnTo>
                    <a:pt x="326" y="376"/>
                  </a:lnTo>
                  <a:lnTo>
                    <a:pt x="325" y="378"/>
                  </a:lnTo>
                  <a:lnTo>
                    <a:pt x="319" y="376"/>
                  </a:lnTo>
                  <a:lnTo>
                    <a:pt x="308" y="376"/>
                  </a:lnTo>
                  <a:lnTo>
                    <a:pt x="304" y="371"/>
                  </a:lnTo>
                  <a:lnTo>
                    <a:pt x="300" y="378"/>
                  </a:lnTo>
                  <a:lnTo>
                    <a:pt x="300" y="391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6" y="414"/>
                  </a:lnTo>
                  <a:lnTo>
                    <a:pt x="294" y="425"/>
                  </a:lnTo>
                  <a:lnTo>
                    <a:pt x="291" y="425"/>
                  </a:lnTo>
                  <a:lnTo>
                    <a:pt x="289" y="434"/>
                  </a:lnTo>
                  <a:lnTo>
                    <a:pt x="287" y="436"/>
                  </a:lnTo>
                  <a:lnTo>
                    <a:pt x="279" y="447"/>
                  </a:lnTo>
                  <a:lnTo>
                    <a:pt x="287" y="453"/>
                  </a:lnTo>
                  <a:lnTo>
                    <a:pt x="286" y="455"/>
                  </a:lnTo>
                  <a:lnTo>
                    <a:pt x="286" y="461"/>
                  </a:lnTo>
                  <a:lnTo>
                    <a:pt x="281" y="460"/>
                  </a:lnTo>
                  <a:lnTo>
                    <a:pt x="274" y="451"/>
                  </a:lnTo>
                  <a:lnTo>
                    <a:pt x="264" y="450"/>
                  </a:lnTo>
                  <a:lnTo>
                    <a:pt x="253" y="452"/>
                  </a:lnTo>
                  <a:lnTo>
                    <a:pt x="245" y="451"/>
                  </a:lnTo>
                  <a:lnTo>
                    <a:pt x="245" y="463"/>
                  </a:lnTo>
                  <a:lnTo>
                    <a:pt x="238" y="459"/>
                  </a:lnTo>
                  <a:lnTo>
                    <a:pt x="235" y="456"/>
                  </a:lnTo>
                  <a:lnTo>
                    <a:pt x="230" y="455"/>
                  </a:lnTo>
                  <a:lnTo>
                    <a:pt x="226" y="460"/>
                  </a:lnTo>
                  <a:lnTo>
                    <a:pt x="213" y="460"/>
                  </a:lnTo>
                  <a:lnTo>
                    <a:pt x="204" y="463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2" y="451"/>
                  </a:lnTo>
                  <a:lnTo>
                    <a:pt x="191" y="446"/>
                  </a:lnTo>
                  <a:lnTo>
                    <a:pt x="191" y="436"/>
                  </a:lnTo>
                  <a:lnTo>
                    <a:pt x="193" y="433"/>
                  </a:lnTo>
                  <a:lnTo>
                    <a:pt x="196" y="430"/>
                  </a:lnTo>
                  <a:lnTo>
                    <a:pt x="194" y="426"/>
                  </a:lnTo>
                  <a:lnTo>
                    <a:pt x="191" y="425"/>
                  </a:lnTo>
                  <a:lnTo>
                    <a:pt x="187" y="429"/>
                  </a:lnTo>
                  <a:lnTo>
                    <a:pt x="181" y="430"/>
                  </a:lnTo>
                  <a:lnTo>
                    <a:pt x="176" y="429"/>
                  </a:lnTo>
                  <a:lnTo>
                    <a:pt x="166" y="423"/>
                  </a:lnTo>
                  <a:lnTo>
                    <a:pt x="157" y="431"/>
                  </a:lnTo>
                  <a:lnTo>
                    <a:pt x="154" y="426"/>
                  </a:lnTo>
                  <a:lnTo>
                    <a:pt x="150" y="429"/>
                  </a:lnTo>
                  <a:lnTo>
                    <a:pt x="145" y="423"/>
                  </a:lnTo>
                  <a:lnTo>
                    <a:pt x="136" y="423"/>
                  </a:lnTo>
                  <a:lnTo>
                    <a:pt x="126" y="435"/>
                  </a:lnTo>
                  <a:lnTo>
                    <a:pt x="124" y="436"/>
                  </a:lnTo>
                  <a:lnTo>
                    <a:pt x="123" y="444"/>
                  </a:lnTo>
                  <a:lnTo>
                    <a:pt x="119" y="452"/>
                  </a:lnTo>
                  <a:lnTo>
                    <a:pt x="115" y="450"/>
                  </a:lnTo>
                  <a:lnTo>
                    <a:pt x="112" y="443"/>
                  </a:lnTo>
                  <a:lnTo>
                    <a:pt x="106" y="431"/>
                  </a:lnTo>
                  <a:lnTo>
                    <a:pt x="99" y="423"/>
                  </a:lnTo>
                  <a:lnTo>
                    <a:pt x="95" y="418"/>
                  </a:lnTo>
                  <a:lnTo>
                    <a:pt x="94" y="412"/>
                  </a:lnTo>
                  <a:lnTo>
                    <a:pt x="86" y="409"/>
                  </a:lnTo>
                  <a:lnTo>
                    <a:pt x="95" y="404"/>
                  </a:lnTo>
                  <a:lnTo>
                    <a:pt x="95" y="401"/>
                  </a:lnTo>
                  <a:lnTo>
                    <a:pt x="89" y="395"/>
                  </a:lnTo>
                  <a:lnTo>
                    <a:pt x="96" y="391"/>
                  </a:lnTo>
                  <a:lnTo>
                    <a:pt x="103" y="380"/>
                  </a:lnTo>
                  <a:lnTo>
                    <a:pt x="103" y="367"/>
                  </a:lnTo>
                  <a:lnTo>
                    <a:pt x="106" y="362"/>
                  </a:lnTo>
                  <a:lnTo>
                    <a:pt x="106" y="358"/>
                  </a:lnTo>
                  <a:lnTo>
                    <a:pt x="111" y="353"/>
                  </a:lnTo>
                  <a:lnTo>
                    <a:pt x="111" y="350"/>
                  </a:lnTo>
                  <a:lnTo>
                    <a:pt x="121" y="346"/>
                  </a:lnTo>
                  <a:lnTo>
                    <a:pt x="126" y="342"/>
                  </a:lnTo>
                  <a:lnTo>
                    <a:pt x="129" y="340"/>
                  </a:lnTo>
                  <a:lnTo>
                    <a:pt x="126" y="333"/>
                  </a:lnTo>
                  <a:lnTo>
                    <a:pt x="132" y="330"/>
                  </a:lnTo>
                  <a:lnTo>
                    <a:pt x="130" y="325"/>
                  </a:lnTo>
                  <a:lnTo>
                    <a:pt x="132" y="321"/>
                  </a:lnTo>
                  <a:lnTo>
                    <a:pt x="132" y="320"/>
                  </a:lnTo>
                  <a:lnTo>
                    <a:pt x="125" y="316"/>
                  </a:lnTo>
                  <a:lnTo>
                    <a:pt x="121" y="315"/>
                  </a:lnTo>
                  <a:lnTo>
                    <a:pt x="112" y="309"/>
                  </a:lnTo>
                  <a:lnTo>
                    <a:pt x="109" y="307"/>
                  </a:lnTo>
                  <a:lnTo>
                    <a:pt x="109" y="304"/>
                  </a:lnTo>
                  <a:lnTo>
                    <a:pt x="107" y="304"/>
                  </a:lnTo>
                  <a:lnTo>
                    <a:pt x="107" y="302"/>
                  </a:lnTo>
                  <a:lnTo>
                    <a:pt x="103" y="298"/>
                  </a:lnTo>
                  <a:lnTo>
                    <a:pt x="104" y="286"/>
                  </a:lnTo>
                  <a:lnTo>
                    <a:pt x="95" y="277"/>
                  </a:lnTo>
                  <a:lnTo>
                    <a:pt x="91" y="278"/>
                  </a:lnTo>
                  <a:lnTo>
                    <a:pt x="89" y="270"/>
                  </a:lnTo>
                  <a:lnTo>
                    <a:pt x="70" y="258"/>
                  </a:lnTo>
                  <a:lnTo>
                    <a:pt x="69" y="249"/>
                  </a:lnTo>
                  <a:lnTo>
                    <a:pt x="57" y="243"/>
                  </a:lnTo>
                  <a:lnTo>
                    <a:pt x="57" y="239"/>
                  </a:lnTo>
                  <a:lnTo>
                    <a:pt x="60" y="235"/>
                  </a:lnTo>
                  <a:lnTo>
                    <a:pt x="57" y="230"/>
                  </a:lnTo>
                  <a:lnTo>
                    <a:pt x="59" y="226"/>
                  </a:lnTo>
                  <a:lnTo>
                    <a:pt x="55" y="215"/>
                  </a:lnTo>
                  <a:lnTo>
                    <a:pt x="57" y="213"/>
                  </a:lnTo>
                  <a:lnTo>
                    <a:pt x="55" y="211"/>
                  </a:lnTo>
                  <a:lnTo>
                    <a:pt x="53" y="213"/>
                  </a:lnTo>
                  <a:lnTo>
                    <a:pt x="51" y="209"/>
                  </a:lnTo>
                  <a:lnTo>
                    <a:pt x="40" y="203"/>
                  </a:lnTo>
                  <a:lnTo>
                    <a:pt x="32" y="197"/>
                  </a:lnTo>
                  <a:lnTo>
                    <a:pt x="35" y="189"/>
                  </a:lnTo>
                  <a:lnTo>
                    <a:pt x="38" y="188"/>
                  </a:lnTo>
                  <a:lnTo>
                    <a:pt x="40" y="185"/>
                  </a:lnTo>
                  <a:lnTo>
                    <a:pt x="48" y="178"/>
                  </a:lnTo>
                  <a:lnTo>
                    <a:pt x="44" y="176"/>
                  </a:lnTo>
                  <a:lnTo>
                    <a:pt x="43" y="173"/>
                  </a:lnTo>
                  <a:lnTo>
                    <a:pt x="34" y="172"/>
                  </a:lnTo>
                  <a:lnTo>
                    <a:pt x="30" y="167"/>
                  </a:lnTo>
                  <a:lnTo>
                    <a:pt x="22" y="160"/>
                  </a:lnTo>
                  <a:lnTo>
                    <a:pt x="14" y="155"/>
                  </a:lnTo>
                  <a:lnTo>
                    <a:pt x="13" y="150"/>
                  </a:lnTo>
                  <a:lnTo>
                    <a:pt x="14" y="139"/>
                  </a:lnTo>
                  <a:lnTo>
                    <a:pt x="17" y="139"/>
                  </a:lnTo>
                  <a:lnTo>
                    <a:pt x="14" y="137"/>
                  </a:lnTo>
                  <a:lnTo>
                    <a:pt x="14" y="127"/>
                  </a:lnTo>
                  <a:lnTo>
                    <a:pt x="9" y="126"/>
                  </a:lnTo>
                  <a:lnTo>
                    <a:pt x="11" y="122"/>
                  </a:lnTo>
                  <a:lnTo>
                    <a:pt x="8" y="121"/>
                  </a:lnTo>
                  <a:lnTo>
                    <a:pt x="6" y="117"/>
                  </a:lnTo>
                  <a:lnTo>
                    <a:pt x="0" y="113"/>
                  </a:lnTo>
                  <a:lnTo>
                    <a:pt x="10" y="113"/>
                  </a:lnTo>
                  <a:lnTo>
                    <a:pt x="11" y="103"/>
                  </a:lnTo>
                  <a:lnTo>
                    <a:pt x="8" y="100"/>
                  </a:lnTo>
                  <a:lnTo>
                    <a:pt x="8" y="95"/>
                  </a:lnTo>
                  <a:lnTo>
                    <a:pt x="19" y="99"/>
                  </a:lnTo>
                  <a:lnTo>
                    <a:pt x="19" y="96"/>
                  </a:lnTo>
                  <a:lnTo>
                    <a:pt x="31" y="99"/>
                  </a:lnTo>
                  <a:lnTo>
                    <a:pt x="35" y="101"/>
                  </a:lnTo>
                  <a:lnTo>
                    <a:pt x="39" y="100"/>
                  </a:lnTo>
                  <a:lnTo>
                    <a:pt x="39" y="92"/>
                  </a:lnTo>
                  <a:lnTo>
                    <a:pt x="44" y="89"/>
                  </a:lnTo>
                  <a:lnTo>
                    <a:pt x="53" y="84"/>
                  </a:lnTo>
                  <a:lnTo>
                    <a:pt x="57" y="82"/>
                  </a:lnTo>
                  <a:lnTo>
                    <a:pt x="57" y="78"/>
                  </a:lnTo>
                  <a:lnTo>
                    <a:pt x="64" y="65"/>
                  </a:lnTo>
                  <a:lnTo>
                    <a:pt x="64" y="63"/>
                  </a:lnTo>
                  <a:lnTo>
                    <a:pt x="68" y="54"/>
                  </a:lnTo>
                  <a:lnTo>
                    <a:pt x="62" y="42"/>
                  </a:lnTo>
                  <a:lnTo>
                    <a:pt x="60" y="32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8" y="17"/>
                  </a:lnTo>
                  <a:lnTo>
                    <a:pt x="83" y="16"/>
                  </a:lnTo>
                  <a:lnTo>
                    <a:pt x="90" y="19"/>
                  </a:lnTo>
                  <a:lnTo>
                    <a:pt x="93" y="19"/>
                  </a:lnTo>
                  <a:lnTo>
                    <a:pt x="96" y="20"/>
                  </a:lnTo>
                  <a:lnTo>
                    <a:pt x="111" y="19"/>
                  </a:lnTo>
                  <a:lnTo>
                    <a:pt x="112" y="16"/>
                  </a:lnTo>
                  <a:lnTo>
                    <a:pt x="116" y="17"/>
                  </a:lnTo>
                  <a:lnTo>
                    <a:pt x="121" y="20"/>
                  </a:lnTo>
                  <a:lnTo>
                    <a:pt x="130" y="17"/>
                  </a:lnTo>
                  <a:lnTo>
                    <a:pt x="132" y="11"/>
                  </a:lnTo>
                  <a:lnTo>
                    <a:pt x="132" y="10"/>
                  </a:lnTo>
                  <a:lnTo>
                    <a:pt x="137" y="8"/>
                  </a:lnTo>
                  <a:lnTo>
                    <a:pt x="140" y="3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47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36962D4E-9FAD-4764-8E2C-F7E87F5B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16" y="3757240"/>
              <a:ext cx="1357853" cy="1087095"/>
            </a:xfrm>
            <a:custGeom>
              <a:avLst/>
              <a:gdLst/>
              <a:ahLst/>
              <a:cxnLst>
                <a:cxn ang="0">
                  <a:pos x="348" y="22"/>
                </a:cxn>
                <a:cxn ang="0">
                  <a:pos x="352" y="60"/>
                </a:cxn>
                <a:cxn ang="0">
                  <a:pos x="322" y="87"/>
                </a:cxn>
                <a:cxn ang="0">
                  <a:pos x="273" y="157"/>
                </a:cxn>
                <a:cxn ang="0">
                  <a:pos x="373" y="231"/>
                </a:cxn>
                <a:cxn ang="0">
                  <a:pos x="450" y="267"/>
                </a:cxn>
                <a:cxn ang="0">
                  <a:pos x="521" y="297"/>
                </a:cxn>
                <a:cxn ang="0">
                  <a:pos x="566" y="317"/>
                </a:cxn>
                <a:cxn ang="0">
                  <a:pos x="649" y="359"/>
                </a:cxn>
                <a:cxn ang="0">
                  <a:pos x="709" y="413"/>
                </a:cxn>
                <a:cxn ang="0">
                  <a:pos x="819" y="469"/>
                </a:cxn>
                <a:cxn ang="0">
                  <a:pos x="839" y="487"/>
                </a:cxn>
                <a:cxn ang="0">
                  <a:pos x="860" y="486"/>
                </a:cxn>
                <a:cxn ang="0">
                  <a:pos x="879" y="524"/>
                </a:cxn>
                <a:cxn ang="0">
                  <a:pos x="944" y="583"/>
                </a:cxn>
                <a:cxn ang="0">
                  <a:pos x="987" y="643"/>
                </a:cxn>
                <a:cxn ang="0">
                  <a:pos x="992" y="696"/>
                </a:cxn>
                <a:cxn ang="0">
                  <a:pos x="969" y="740"/>
                </a:cxn>
                <a:cxn ang="0">
                  <a:pos x="962" y="802"/>
                </a:cxn>
                <a:cxn ang="0">
                  <a:pos x="931" y="786"/>
                </a:cxn>
                <a:cxn ang="0">
                  <a:pos x="863" y="737"/>
                </a:cxn>
                <a:cxn ang="0">
                  <a:pos x="850" y="705"/>
                </a:cxn>
                <a:cxn ang="0">
                  <a:pos x="849" y="671"/>
                </a:cxn>
                <a:cxn ang="0">
                  <a:pos x="829" y="629"/>
                </a:cxn>
                <a:cxn ang="0">
                  <a:pos x="749" y="613"/>
                </a:cxn>
                <a:cxn ang="0">
                  <a:pos x="694" y="601"/>
                </a:cxn>
                <a:cxn ang="0">
                  <a:pos x="658" y="583"/>
                </a:cxn>
                <a:cxn ang="0">
                  <a:pos x="649" y="558"/>
                </a:cxn>
                <a:cxn ang="0">
                  <a:pos x="575" y="541"/>
                </a:cxn>
                <a:cxn ang="0">
                  <a:pos x="527" y="566"/>
                </a:cxn>
                <a:cxn ang="0">
                  <a:pos x="501" y="548"/>
                </a:cxn>
                <a:cxn ang="0">
                  <a:pos x="498" y="504"/>
                </a:cxn>
                <a:cxn ang="0">
                  <a:pos x="496" y="462"/>
                </a:cxn>
                <a:cxn ang="0">
                  <a:pos x="476" y="448"/>
                </a:cxn>
                <a:cxn ang="0">
                  <a:pos x="459" y="448"/>
                </a:cxn>
                <a:cxn ang="0">
                  <a:pos x="450" y="452"/>
                </a:cxn>
                <a:cxn ang="0">
                  <a:pos x="419" y="464"/>
                </a:cxn>
                <a:cxn ang="0">
                  <a:pos x="377" y="427"/>
                </a:cxn>
                <a:cxn ang="0">
                  <a:pos x="340" y="381"/>
                </a:cxn>
                <a:cxn ang="0">
                  <a:pos x="301" y="363"/>
                </a:cxn>
                <a:cxn ang="0">
                  <a:pos x="298" y="333"/>
                </a:cxn>
                <a:cxn ang="0">
                  <a:pos x="279" y="312"/>
                </a:cxn>
                <a:cxn ang="0">
                  <a:pos x="258" y="303"/>
                </a:cxn>
                <a:cxn ang="0">
                  <a:pos x="243" y="318"/>
                </a:cxn>
                <a:cxn ang="0">
                  <a:pos x="206" y="320"/>
                </a:cxn>
                <a:cxn ang="0">
                  <a:pos x="170" y="331"/>
                </a:cxn>
                <a:cxn ang="0">
                  <a:pos x="119" y="320"/>
                </a:cxn>
                <a:cxn ang="0">
                  <a:pos x="85" y="300"/>
                </a:cxn>
                <a:cxn ang="0">
                  <a:pos x="89" y="269"/>
                </a:cxn>
                <a:cxn ang="0">
                  <a:pos x="76" y="249"/>
                </a:cxn>
                <a:cxn ang="0">
                  <a:pos x="55" y="235"/>
                </a:cxn>
                <a:cxn ang="0">
                  <a:pos x="43" y="199"/>
                </a:cxn>
                <a:cxn ang="0">
                  <a:pos x="29" y="180"/>
                </a:cxn>
                <a:cxn ang="0">
                  <a:pos x="4" y="142"/>
                </a:cxn>
                <a:cxn ang="0">
                  <a:pos x="22" y="122"/>
                </a:cxn>
                <a:cxn ang="0">
                  <a:pos x="45" y="101"/>
                </a:cxn>
                <a:cxn ang="0">
                  <a:pos x="54" y="84"/>
                </a:cxn>
                <a:cxn ang="0">
                  <a:pos x="51" y="51"/>
                </a:cxn>
                <a:cxn ang="0">
                  <a:pos x="59" y="8"/>
                </a:cxn>
                <a:cxn ang="0">
                  <a:pos x="191" y="8"/>
                </a:cxn>
                <a:cxn ang="0">
                  <a:pos x="296" y="0"/>
                </a:cxn>
              </a:cxnLst>
              <a:rect l="0" t="0" r="r" b="b"/>
              <a:pathLst>
                <a:path w="1003" h="803">
                  <a:moveTo>
                    <a:pt x="296" y="0"/>
                  </a:moveTo>
                  <a:lnTo>
                    <a:pt x="310" y="0"/>
                  </a:lnTo>
                  <a:lnTo>
                    <a:pt x="322" y="3"/>
                  </a:lnTo>
                  <a:lnTo>
                    <a:pt x="330" y="8"/>
                  </a:lnTo>
                  <a:lnTo>
                    <a:pt x="338" y="12"/>
                  </a:lnTo>
                  <a:lnTo>
                    <a:pt x="348" y="22"/>
                  </a:lnTo>
                  <a:lnTo>
                    <a:pt x="349" y="22"/>
                  </a:lnTo>
                  <a:lnTo>
                    <a:pt x="351" y="24"/>
                  </a:lnTo>
                  <a:lnTo>
                    <a:pt x="348" y="34"/>
                  </a:lnTo>
                  <a:lnTo>
                    <a:pt x="353" y="45"/>
                  </a:lnTo>
                  <a:lnTo>
                    <a:pt x="353" y="51"/>
                  </a:lnTo>
                  <a:lnTo>
                    <a:pt x="352" y="60"/>
                  </a:lnTo>
                  <a:lnTo>
                    <a:pt x="348" y="67"/>
                  </a:lnTo>
                  <a:lnTo>
                    <a:pt x="347" y="67"/>
                  </a:lnTo>
                  <a:lnTo>
                    <a:pt x="345" y="70"/>
                  </a:lnTo>
                  <a:lnTo>
                    <a:pt x="345" y="71"/>
                  </a:lnTo>
                  <a:lnTo>
                    <a:pt x="335" y="77"/>
                  </a:lnTo>
                  <a:lnTo>
                    <a:pt x="322" y="87"/>
                  </a:lnTo>
                  <a:lnTo>
                    <a:pt x="318" y="94"/>
                  </a:lnTo>
                  <a:lnTo>
                    <a:pt x="310" y="98"/>
                  </a:lnTo>
                  <a:lnTo>
                    <a:pt x="281" y="115"/>
                  </a:lnTo>
                  <a:lnTo>
                    <a:pt x="270" y="126"/>
                  </a:lnTo>
                  <a:lnTo>
                    <a:pt x="268" y="135"/>
                  </a:lnTo>
                  <a:lnTo>
                    <a:pt x="273" y="157"/>
                  </a:lnTo>
                  <a:lnTo>
                    <a:pt x="277" y="169"/>
                  </a:lnTo>
                  <a:lnTo>
                    <a:pt x="293" y="186"/>
                  </a:lnTo>
                  <a:lnTo>
                    <a:pt x="306" y="194"/>
                  </a:lnTo>
                  <a:lnTo>
                    <a:pt x="353" y="218"/>
                  </a:lnTo>
                  <a:lnTo>
                    <a:pt x="357" y="219"/>
                  </a:lnTo>
                  <a:lnTo>
                    <a:pt x="373" y="231"/>
                  </a:lnTo>
                  <a:lnTo>
                    <a:pt x="399" y="239"/>
                  </a:lnTo>
                  <a:lnTo>
                    <a:pt x="419" y="250"/>
                  </a:lnTo>
                  <a:lnTo>
                    <a:pt x="424" y="256"/>
                  </a:lnTo>
                  <a:lnTo>
                    <a:pt x="429" y="258"/>
                  </a:lnTo>
                  <a:lnTo>
                    <a:pt x="441" y="261"/>
                  </a:lnTo>
                  <a:lnTo>
                    <a:pt x="450" y="267"/>
                  </a:lnTo>
                  <a:lnTo>
                    <a:pt x="451" y="267"/>
                  </a:lnTo>
                  <a:lnTo>
                    <a:pt x="466" y="276"/>
                  </a:lnTo>
                  <a:lnTo>
                    <a:pt x="479" y="280"/>
                  </a:lnTo>
                  <a:lnTo>
                    <a:pt x="489" y="283"/>
                  </a:lnTo>
                  <a:lnTo>
                    <a:pt x="504" y="290"/>
                  </a:lnTo>
                  <a:lnTo>
                    <a:pt x="521" y="297"/>
                  </a:lnTo>
                  <a:lnTo>
                    <a:pt x="532" y="303"/>
                  </a:lnTo>
                  <a:lnTo>
                    <a:pt x="535" y="301"/>
                  </a:lnTo>
                  <a:lnTo>
                    <a:pt x="540" y="304"/>
                  </a:lnTo>
                  <a:lnTo>
                    <a:pt x="543" y="301"/>
                  </a:lnTo>
                  <a:lnTo>
                    <a:pt x="544" y="308"/>
                  </a:lnTo>
                  <a:lnTo>
                    <a:pt x="566" y="317"/>
                  </a:lnTo>
                  <a:lnTo>
                    <a:pt x="587" y="322"/>
                  </a:lnTo>
                  <a:lnTo>
                    <a:pt x="609" y="333"/>
                  </a:lnTo>
                  <a:lnTo>
                    <a:pt x="619" y="339"/>
                  </a:lnTo>
                  <a:lnTo>
                    <a:pt x="629" y="345"/>
                  </a:lnTo>
                  <a:lnTo>
                    <a:pt x="634" y="351"/>
                  </a:lnTo>
                  <a:lnTo>
                    <a:pt x="649" y="359"/>
                  </a:lnTo>
                  <a:lnTo>
                    <a:pt x="650" y="360"/>
                  </a:lnTo>
                  <a:lnTo>
                    <a:pt x="664" y="372"/>
                  </a:lnTo>
                  <a:lnTo>
                    <a:pt x="675" y="385"/>
                  </a:lnTo>
                  <a:lnTo>
                    <a:pt x="687" y="393"/>
                  </a:lnTo>
                  <a:lnTo>
                    <a:pt x="704" y="406"/>
                  </a:lnTo>
                  <a:lnTo>
                    <a:pt x="709" y="413"/>
                  </a:lnTo>
                  <a:lnTo>
                    <a:pt x="722" y="422"/>
                  </a:lnTo>
                  <a:lnTo>
                    <a:pt x="768" y="440"/>
                  </a:lnTo>
                  <a:lnTo>
                    <a:pt x="786" y="451"/>
                  </a:lnTo>
                  <a:lnTo>
                    <a:pt x="802" y="459"/>
                  </a:lnTo>
                  <a:lnTo>
                    <a:pt x="802" y="462"/>
                  </a:lnTo>
                  <a:lnTo>
                    <a:pt x="819" y="469"/>
                  </a:lnTo>
                  <a:lnTo>
                    <a:pt x="839" y="472"/>
                  </a:lnTo>
                  <a:lnTo>
                    <a:pt x="847" y="478"/>
                  </a:lnTo>
                  <a:lnTo>
                    <a:pt x="850" y="478"/>
                  </a:lnTo>
                  <a:lnTo>
                    <a:pt x="849" y="479"/>
                  </a:lnTo>
                  <a:lnTo>
                    <a:pt x="847" y="479"/>
                  </a:lnTo>
                  <a:lnTo>
                    <a:pt x="839" y="487"/>
                  </a:lnTo>
                  <a:lnTo>
                    <a:pt x="843" y="486"/>
                  </a:lnTo>
                  <a:lnTo>
                    <a:pt x="843" y="487"/>
                  </a:lnTo>
                  <a:lnTo>
                    <a:pt x="847" y="485"/>
                  </a:lnTo>
                  <a:lnTo>
                    <a:pt x="858" y="483"/>
                  </a:lnTo>
                  <a:lnTo>
                    <a:pt x="859" y="482"/>
                  </a:lnTo>
                  <a:lnTo>
                    <a:pt x="860" y="486"/>
                  </a:lnTo>
                  <a:lnTo>
                    <a:pt x="863" y="486"/>
                  </a:lnTo>
                  <a:lnTo>
                    <a:pt x="863" y="494"/>
                  </a:lnTo>
                  <a:lnTo>
                    <a:pt x="870" y="504"/>
                  </a:lnTo>
                  <a:lnTo>
                    <a:pt x="868" y="515"/>
                  </a:lnTo>
                  <a:lnTo>
                    <a:pt x="871" y="517"/>
                  </a:lnTo>
                  <a:lnTo>
                    <a:pt x="879" y="524"/>
                  </a:lnTo>
                  <a:lnTo>
                    <a:pt x="885" y="533"/>
                  </a:lnTo>
                  <a:lnTo>
                    <a:pt x="897" y="545"/>
                  </a:lnTo>
                  <a:lnTo>
                    <a:pt x="919" y="555"/>
                  </a:lnTo>
                  <a:lnTo>
                    <a:pt x="934" y="571"/>
                  </a:lnTo>
                  <a:lnTo>
                    <a:pt x="943" y="580"/>
                  </a:lnTo>
                  <a:lnTo>
                    <a:pt x="944" y="583"/>
                  </a:lnTo>
                  <a:lnTo>
                    <a:pt x="962" y="603"/>
                  </a:lnTo>
                  <a:lnTo>
                    <a:pt x="974" y="616"/>
                  </a:lnTo>
                  <a:lnTo>
                    <a:pt x="978" y="621"/>
                  </a:lnTo>
                  <a:lnTo>
                    <a:pt x="981" y="624"/>
                  </a:lnTo>
                  <a:lnTo>
                    <a:pt x="982" y="630"/>
                  </a:lnTo>
                  <a:lnTo>
                    <a:pt x="987" y="643"/>
                  </a:lnTo>
                  <a:lnTo>
                    <a:pt x="986" y="652"/>
                  </a:lnTo>
                  <a:lnTo>
                    <a:pt x="994" y="669"/>
                  </a:lnTo>
                  <a:lnTo>
                    <a:pt x="1003" y="675"/>
                  </a:lnTo>
                  <a:lnTo>
                    <a:pt x="999" y="680"/>
                  </a:lnTo>
                  <a:lnTo>
                    <a:pt x="1003" y="688"/>
                  </a:lnTo>
                  <a:lnTo>
                    <a:pt x="992" y="696"/>
                  </a:lnTo>
                  <a:lnTo>
                    <a:pt x="991" y="710"/>
                  </a:lnTo>
                  <a:lnTo>
                    <a:pt x="981" y="715"/>
                  </a:lnTo>
                  <a:lnTo>
                    <a:pt x="978" y="724"/>
                  </a:lnTo>
                  <a:lnTo>
                    <a:pt x="975" y="724"/>
                  </a:lnTo>
                  <a:lnTo>
                    <a:pt x="972" y="735"/>
                  </a:lnTo>
                  <a:lnTo>
                    <a:pt x="969" y="740"/>
                  </a:lnTo>
                  <a:lnTo>
                    <a:pt x="966" y="761"/>
                  </a:lnTo>
                  <a:lnTo>
                    <a:pt x="968" y="764"/>
                  </a:lnTo>
                  <a:lnTo>
                    <a:pt x="968" y="775"/>
                  </a:lnTo>
                  <a:lnTo>
                    <a:pt x="966" y="777"/>
                  </a:lnTo>
                  <a:lnTo>
                    <a:pt x="966" y="791"/>
                  </a:lnTo>
                  <a:lnTo>
                    <a:pt x="962" y="802"/>
                  </a:lnTo>
                  <a:lnTo>
                    <a:pt x="961" y="803"/>
                  </a:lnTo>
                  <a:lnTo>
                    <a:pt x="958" y="802"/>
                  </a:lnTo>
                  <a:lnTo>
                    <a:pt x="955" y="803"/>
                  </a:lnTo>
                  <a:lnTo>
                    <a:pt x="947" y="796"/>
                  </a:lnTo>
                  <a:lnTo>
                    <a:pt x="938" y="791"/>
                  </a:lnTo>
                  <a:lnTo>
                    <a:pt x="931" y="786"/>
                  </a:lnTo>
                  <a:lnTo>
                    <a:pt x="922" y="786"/>
                  </a:lnTo>
                  <a:lnTo>
                    <a:pt x="911" y="782"/>
                  </a:lnTo>
                  <a:lnTo>
                    <a:pt x="897" y="775"/>
                  </a:lnTo>
                  <a:lnTo>
                    <a:pt x="881" y="762"/>
                  </a:lnTo>
                  <a:lnTo>
                    <a:pt x="871" y="748"/>
                  </a:lnTo>
                  <a:lnTo>
                    <a:pt x="863" y="737"/>
                  </a:lnTo>
                  <a:lnTo>
                    <a:pt x="862" y="736"/>
                  </a:lnTo>
                  <a:lnTo>
                    <a:pt x="855" y="726"/>
                  </a:lnTo>
                  <a:lnTo>
                    <a:pt x="859" y="726"/>
                  </a:lnTo>
                  <a:lnTo>
                    <a:pt x="863" y="716"/>
                  </a:lnTo>
                  <a:lnTo>
                    <a:pt x="858" y="706"/>
                  </a:lnTo>
                  <a:lnTo>
                    <a:pt x="850" y="705"/>
                  </a:lnTo>
                  <a:lnTo>
                    <a:pt x="853" y="702"/>
                  </a:lnTo>
                  <a:lnTo>
                    <a:pt x="860" y="692"/>
                  </a:lnTo>
                  <a:lnTo>
                    <a:pt x="859" y="682"/>
                  </a:lnTo>
                  <a:lnTo>
                    <a:pt x="858" y="681"/>
                  </a:lnTo>
                  <a:lnTo>
                    <a:pt x="854" y="675"/>
                  </a:lnTo>
                  <a:lnTo>
                    <a:pt x="849" y="671"/>
                  </a:lnTo>
                  <a:lnTo>
                    <a:pt x="842" y="661"/>
                  </a:lnTo>
                  <a:lnTo>
                    <a:pt x="834" y="651"/>
                  </a:lnTo>
                  <a:lnTo>
                    <a:pt x="836" y="641"/>
                  </a:lnTo>
                  <a:lnTo>
                    <a:pt x="830" y="633"/>
                  </a:lnTo>
                  <a:lnTo>
                    <a:pt x="833" y="634"/>
                  </a:lnTo>
                  <a:lnTo>
                    <a:pt x="829" y="629"/>
                  </a:lnTo>
                  <a:lnTo>
                    <a:pt x="822" y="624"/>
                  </a:lnTo>
                  <a:lnTo>
                    <a:pt x="820" y="621"/>
                  </a:lnTo>
                  <a:lnTo>
                    <a:pt x="812" y="620"/>
                  </a:lnTo>
                  <a:lnTo>
                    <a:pt x="791" y="616"/>
                  </a:lnTo>
                  <a:lnTo>
                    <a:pt x="781" y="613"/>
                  </a:lnTo>
                  <a:lnTo>
                    <a:pt x="749" y="613"/>
                  </a:lnTo>
                  <a:lnTo>
                    <a:pt x="719" y="616"/>
                  </a:lnTo>
                  <a:lnTo>
                    <a:pt x="719" y="612"/>
                  </a:lnTo>
                  <a:lnTo>
                    <a:pt x="709" y="608"/>
                  </a:lnTo>
                  <a:lnTo>
                    <a:pt x="706" y="606"/>
                  </a:lnTo>
                  <a:lnTo>
                    <a:pt x="698" y="601"/>
                  </a:lnTo>
                  <a:lnTo>
                    <a:pt x="694" y="601"/>
                  </a:lnTo>
                  <a:lnTo>
                    <a:pt x="687" y="600"/>
                  </a:lnTo>
                  <a:lnTo>
                    <a:pt x="685" y="597"/>
                  </a:lnTo>
                  <a:lnTo>
                    <a:pt x="673" y="591"/>
                  </a:lnTo>
                  <a:lnTo>
                    <a:pt x="670" y="591"/>
                  </a:lnTo>
                  <a:lnTo>
                    <a:pt x="664" y="587"/>
                  </a:lnTo>
                  <a:lnTo>
                    <a:pt x="658" y="583"/>
                  </a:lnTo>
                  <a:lnTo>
                    <a:pt x="656" y="583"/>
                  </a:lnTo>
                  <a:lnTo>
                    <a:pt x="643" y="575"/>
                  </a:lnTo>
                  <a:lnTo>
                    <a:pt x="637" y="572"/>
                  </a:lnTo>
                  <a:lnTo>
                    <a:pt x="636" y="570"/>
                  </a:lnTo>
                  <a:lnTo>
                    <a:pt x="645" y="567"/>
                  </a:lnTo>
                  <a:lnTo>
                    <a:pt x="649" y="558"/>
                  </a:lnTo>
                  <a:lnTo>
                    <a:pt x="642" y="548"/>
                  </a:lnTo>
                  <a:lnTo>
                    <a:pt x="629" y="548"/>
                  </a:lnTo>
                  <a:lnTo>
                    <a:pt x="628" y="540"/>
                  </a:lnTo>
                  <a:lnTo>
                    <a:pt x="615" y="533"/>
                  </a:lnTo>
                  <a:lnTo>
                    <a:pt x="595" y="533"/>
                  </a:lnTo>
                  <a:lnTo>
                    <a:pt x="575" y="541"/>
                  </a:lnTo>
                  <a:lnTo>
                    <a:pt x="553" y="561"/>
                  </a:lnTo>
                  <a:lnTo>
                    <a:pt x="541" y="576"/>
                  </a:lnTo>
                  <a:lnTo>
                    <a:pt x="538" y="575"/>
                  </a:lnTo>
                  <a:lnTo>
                    <a:pt x="535" y="572"/>
                  </a:lnTo>
                  <a:lnTo>
                    <a:pt x="532" y="571"/>
                  </a:lnTo>
                  <a:lnTo>
                    <a:pt x="527" y="566"/>
                  </a:lnTo>
                  <a:lnTo>
                    <a:pt x="524" y="561"/>
                  </a:lnTo>
                  <a:lnTo>
                    <a:pt x="521" y="551"/>
                  </a:lnTo>
                  <a:lnTo>
                    <a:pt x="514" y="549"/>
                  </a:lnTo>
                  <a:lnTo>
                    <a:pt x="513" y="549"/>
                  </a:lnTo>
                  <a:lnTo>
                    <a:pt x="506" y="551"/>
                  </a:lnTo>
                  <a:lnTo>
                    <a:pt x="501" y="548"/>
                  </a:lnTo>
                  <a:lnTo>
                    <a:pt x="505" y="537"/>
                  </a:lnTo>
                  <a:lnTo>
                    <a:pt x="501" y="531"/>
                  </a:lnTo>
                  <a:lnTo>
                    <a:pt x="501" y="527"/>
                  </a:lnTo>
                  <a:lnTo>
                    <a:pt x="496" y="520"/>
                  </a:lnTo>
                  <a:lnTo>
                    <a:pt x="500" y="508"/>
                  </a:lnTo>
                  <a:lnTo>
                    <a:pt x="498" y="504"/>
                  </a:lnTo>
                  <a:lnTo>
                    <a:pt x="502" y="500"/>
                  </a:lnTo>
                  <a:lnTo>
                    <a:pt x="498" y="490"/>
                  </a:lnTo>
                  <a:lnTo>
                    <a:pt x="502" y="468"/>
                  </a:lnTo>
                  <a:lnTo>
                    <a:pt x="498" y="466"/>
                  </a:lnTo>
                  <a:lnTo>
                    <a:pt x="493" y="464"/>
                  </a:lnTo>
                  <a:lnTo>
                    <a:pt x="496" y="462"/>
                  </a:lnTo>
                  <a:lnTo>
                    <a:pt x="501" y="459"/>
                  </a:lnTo>
                  <a:lnTo>
                    <a:pt x="484" y="445"/>
                  </a:lnTo>
                  <a:lnTo>
                    <a:pt x="484" y="451"/>
                  </a:lnTo>
                  <a:lnTo>
                    <a:pt x="481" y="452"/>
                  </a:lnTo>
                  <a:lnTo>
                    <a:pt x="481" y="448"/>
                  </a:lnTo>
                  <a:lnTo>
                    <a:pt x="476" y="448"/>
                  </a:lnTo>
                  <a:lnTo>
                    <a:pt x="476" y="447"/>
                  </a:lnTo>
                  <a:lnTo>
                    <a:pt x="473" y="445"/>
                  </a:lnTo>
                  <a:lnTo>
                    <a:pt x="464" y="445"/>
                  </a:lnTo>
                  <a:lnTo>
                    <a:pt x="463" y="441"/>
                  </a:lnTo>
                  <a:lnTo>
                    <a:pt x="459" y="443"/>
                  </a:lnTo>
                  <a:lnTo>
                    <a:pt x="459" y="448"/>
                  </a:lnTo>
                  <a:lnTo>
                    <a:pt x="458" y="452"/>
                  </a:lnTo>
                  <a:lnTo>
                    <a:pt x="454" y="444"/>
                  </a:lnTo>
                  <a:lnTo>
                    <a:pt x="451" y="444"/>
                  </a:lnTo>
                  <a:lnTo>
                    <a:pt x="450" y="445"/>
                  </a:lnTo>
                  <a:lnTo>
                    <a:pt x="449" y="448"/>
                  </a:lnTo>
                  <a:lnTo>
                    <a:pt x="450" y="452"/>
                  </a:lnTo>
                  <a:lnTo>
                    <a:pt x="450" y="455"/>
                  </a:lnTo>
                  <a:lnTo>
                    <a:pt x="443" y="452"/>
                  </a:lnTo>
                  <a:lnTo>
                    <a:pt x="443" y="447"/>
                  </a:lnTo>
                  <a:lnTo>
                    <a:pt x="439" y="441"/>
                  </a:lnTo>
                  <a:lnTo>
                    <a:pt x="437" y="447"/>
                  </a:lnTo>
                  <a:lnTo>
                    <a:pt x="419" y="464"/>
                  </a:lnTo>
                  <a:lnTo>
                    <a:pt x="413" y="464"/>
                  </a:lnTo>
                  <a:lnTo>
                    <a:pt x="411" y="462"/>
                  </a:lnTo>
                  <a:lnTo>
                    <a:pt x="408" y="455"/>
                  </a:lnTo>
                  <a:lnTo>
                    <a:pt x="398" y="445"/>
                  </a:lnTo>
                  <a:lnTo>
                    <a:pt x="390" y="436"/>
                  </a:lnTo>
                  <a:lnTo>
                    <a:pt x="377" y="427"/>
                  </a:lnTo>
                  <a:lnTo>
                    <a:pt x="370" y="415"/>
                  </a:lnTo>
                  <a:lnTo>
                    <a:pt x="366" y="414"/>
                  </a:lnTo>
                  <a:lnTo>
                    <a:pt x="361" y="397"/>
                  </a:lnTo>
                  <a:lnTo>
                    <a:pt x="356" y="384"/>
                  </a:lnTo>
                  <a:lnTo>
                    <a:pt x="348" y="380"/>
                  </a:lnTo>
                  <a:lnTo>
                    <a:pt x="340" y="381"/>
                  </a:lnTo>
                  <a:lnTo>
                    <a:pt x="332" y="392"/>
                  </a:lnTo>
                  <a:lnTo>
                    <a:pt x="328" y="385"/>
                  </a:lnTo>
                  <a:lnTo>
                    <a:pt x="305" y="373"/>
                  </a:lnTo>
                  <a:lnTo>
                    <a:pt x="293" y="368"/>
                  </a:lnTo>
                  <a:lnTo>
                    <a:pt x="290" y="363"/>
                  </a:lnTo>
                  <a:lnTo>
                    <a:pt x="301" y="363"/>
                  </a:lnTo>
                  <a:lnTo>
                    <a:pt x="307" y="351"/>
                  </a:lnTo>
                  <a:lnTo>
                    <a:pt x="307" y="343"/>
                  </a:lnTo>
                  <a:lnTo>
                    <a:pt x="310" y="342"/>
                  </a:lnTo>
                  <a:lnTo>
                    <a:pt x="309" y="338"/>
                  </a:lnTo>
                  <a:lnTo>
                    <a:pt x="301" y="330"/>
                  </a:lnTo>
                  <a:lnTo>
                    <a:pt x="298" y="333"/>
                  </a:lnTo>
                  <a:lnTo>
                    <a:pt x="294" y="325"/>
                  </a:lnTo>
                  <a:lnTo>
                    <a:pt x="294" y="320"/>
                  </a:lnTo>
                  <a:lnTo>
                    <a:pt x="287" y="318"/>
                  </a:lnTo>
                  <a:lnTo>
                    <a:pt x="287" y="313"/>
                  </a:lnTo>
                  <a:lnTo>
                    <a:pt x="281" y="311"/>
                  </a:lnTo>
                  <a:lnTo>
                    <a:pt x="279" y="312"/>
                  </a:lnTo>
                  <a:lnTo>
                    <a:pt x="271" y="307"/>
                  </a:lnTo>
                  <a:lnTo>
                    <a:pt x="268" y="308"/>
                  </a:lnTo>
                  <a:lnTo>
                    <a:pt x="266" y="301"/>
                  </a:lnTo>
                  <a:lnTo>
                    <a:pt x="263" y="301"/>
                  </a:lnTo>
                  <a:lnTo>
                    <a:pt x="260" y="303"/>
                  </a:lnTo>
                  <a:lnTo>
                    <a:pt x="258" y="303"/>
                  </a:lnTo>
                  <a:lnTo>
                    <a:pt x="256" y="307"/>
                  </a:lnTo>
                  <a:lnTo>
                    <a:pt x="253" y="304"/>
                  </a:lnTo>
                  <a:lnTo>
                    <a:pt x="250" y="309"/>
                  </a:lnTo>
                  <a:lnTo>
                    <a:pt x="245" y="311"/>
                  </a:lnTo>
                  <a:lnTo>
                    <a:pt x="245" y="312"/>
                  </a:lnTo>
                  <a:lnTo>
                    <a:pt x="243" y="318"/>
                  </a:lnTo>
                  <a:lnTo>
                    <a:pt x="234" y="321"/>
                  </a:lnTo>
                  <a:lnTo>
                    <a:pt x="229" y="318"/>
                  </a:lnTo>
                  <a:lnTo>
                    <a:pt x="225" y="317"/>
                  </a:lnTo>
                  <a:lnTo>
                    <a:pt x="224" y="320"/>
                  </a:lnTo>
                  <a:lnTo>
                    <a:pt x="209" y="321"/>
                  </a:lnTo>
                  <a:lnTo>
                    <a:pt x="206" y="320"/>
                  </a:lnTo>
                  <a:lnTo>
                    <a:pt x="203" y="320"/>
                  </a:lnTo>
                  <a:lnTo>
                    <a:pt x="196" y="317"/>
                  </a:lnTo>
                  <a:lnTo>
                    <a:pt x="181" y="318"/>
                  </a:lnTo>
                  <a:lnTo>
                    <a:pt x="172" y="325"/>
                  </a:lnTo>
                  <a:lnTo>
                    <a:pt x="172" y="331"/>
                  </a:lnTo>
                  <a:lnTo>
                    <a:pt x="170" y="331"/>
                  </a:lnTo>
                  <a:lnTo>
                    <a:pt x="153" y="324"/>
                  </a:lnTo>
                  <a:lnTo>
                    <a:pt x="147" y="324"/>
                  </a:lnTo>
                  <a:lnTo>
                    <a:pt x="136" y="317"/>
                  </a:lnTo>
                  <a:lnTo>
                    <a:pt x="131" y="313"/>
                  </a:lnTo>
                  <a:lnTo>
                    <a:pt x="123" y="321"/>
                  </a:lnTo>
                  <a:lnTo>
                    <a:pt x="119" y="320"/>
                  </a:lnTo>
                  <a:lnTo>
                    <a:pt x="106" y="313"/>
                  </a:lnTo>
                  <a:lnTo>
                    <a:pt x="102" y="318"/>
                  </a:lnTo>
                  <a:lnTo>
                    <a:pt x="100" y="317"/>
                  </a:lnTo>
                  <a:lnTo>
                    <a:pt x="93" y="313"/>
                  </a:lnTo>
                  <a:lnTo>
                    <a:pt x="93" y="311"/>
                  </a:lnTo>
                  <a:lnTo>
                    <a:pt x="85" y="300"/>
                  </a:lnTo>
                  <a:lnTo>
                    <a:pt x="85" y="301"/>
                  </a:lnTo>
                  <a:lnTo>
                    <a:pt x="81" y="300"/>
                  </a:lnTo>
                  <a:lnTo>
                    <a:pt x="79" y="294"/>
                  </a:lnTo>
                  <a:lnTo>
                    <a:pt x="83" y="286"/>
                  </a:lnTo>
                  <a:lnTo>
                    <a:pt x="93" y="279"/>
                  </a:lnTo>
                  <a:lnTo>
                    <a:pt x="89" y="269"/>
                  </a:lnTo>
                  <a:lnTo>
                    <a:pt x="89" y="266"/>
                  </a:lnTo>
                  <a:lnTo>
                    <a:pt x="98" y="262"/>
                  </a:lnTo>
                  <a:lnTo>
                    <a:pt x="89" y="252"/>
                  </a:lnTo>
                  <a:lnTo>
                    <a:pt x="81" y="253"/>
                  </a:lnTo>
                  <a:lnTo>
                    <a:pt x="80" y="250"/>
                  </a:lnTo>
                  <a:lnTo>
                    <a:pt x="76" y="249"/>
                  </a:lnTo>
                  <a:lnTo>
                    <a:pt x="76" y="246"/>
                  </a:lnTo>
                  <a:lnTo>
                    <a:pt x="62" y="249"/>
                  </a:lnTo>
                  <a:lnTo>
                    <a:pt x="58" y="246"/>
                  </a:lnTo>
                  <a:lnTo>
                    <a:pt x="59" y="245"/>
                  </a:lnTo>
                  <a:lnTo>
                    <a:pt x="54" y="239"/>
                  </a:lnTo>
                  <a:lnTo>
                    <a:pt x="55" y="235"/>
                  </a:lnTo>
                  <a:lnTo>
                    <a:pt x="39" y="229"/>
                  </a:lnTo>
                  <a:lnTo>
                    <a:pt x="38" y="221"/>
                  </a:lnTo>
                  <a:lnTo>
                    <a:pt x="37" y="215"/>
                  </a:lnTo>
                  <a:lnTo>
                    <a:pt x="41" y="208"/>
                  </a:lnTo>
                  <a:lnTo>
                    <a:pt x="47" y="207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47" y="193"/>
                  </a:lnTo>
                  <a:lnTo>
                    <a:pt x="33" y="187"/>
                  </a:lnTo>
                  <a:lnTo>
                    <a:pt x="32" y="184"/>
                  </a:lnTo>
                  <a:lnTo>
                    <a:pt x="29" y="185"/>
                  </a:lnTo>
                  <a:lnTo>
                    <a:pt x="29" y="180"/>
                  </a:lnTo>
                  <a:lnTo>
                    <a:pt x="24" y="174"/>
                  </a:lnTo>
                  <a:lnTo>
                    <a:pt x="21" y="170"/>
                  </a:lnTo>
                  <a:lnTo>
                    <a:pt x="9" y="159"/>
                  </a:lnTo>
                  <a:lnTo>
                    <a:pt x="4" y="157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4" y="126"/>
                  </a:lnTo>
                  <a:lnTo>
                    <a:pt x="0" y="122"/>
                  </a:lnTo>
                  <a:lnTo>
                    <a:pt x="7" y="114"/>
                  </a:lnTo>
                  <a:lnTo>
                    <a:pt x="9" y="113"/>
                  </a:lnTo>
                  <a:lnTo>
                    <a:pt x="17" y="117"/>
                  </a:lnTo>
                  <a:lnTo>
                    <a:pt x="22" y="122"/>
                  </a:lnTo>
                  <a:lnTo>
                    <a:pt x="28" y="122"/>
                  </a:lnTo>
                  <a:lnTo>
                    <a:pt x="29" y="115"/>
                  </a:lnTo>
                  <a:lnTo>
                    <a:pt x="32" y="115"/>
                  </a:lnTo>
                  <a:lnTo>
                    <a:pt x="33" y="109"/>
                  </a:lnTo>
                  <a:lnTo>
                    <a:pt x="45" y="104"/>
                  </a:lnTo>
                  <a:lnTo>
                    <a:pt x="45" y="101"/>
                  </a:lnTo>
                  <a:lnTo>
                    <a:pt x="49" y="102"/>
                  </a:lnTo>
                  <a:lnTo>
                    <a:pt x="50" y="97"/>
                  </a:lnTo>
                  <a:lnTo>
                    <a:pt x="54" y="94"/>
                  </a:lnTo>
                  <a:lnTo>
                    <a:pt x="64" y="91"/>
                  </a:lnTo>
                  <a:lnTo>
                    <a:pt x="63" y="88"/>
                  </a:lnTo>
                  <a:lnTo>
                    <a:pt x="54" y="84"/>
                  </a:lnTo>
                  <a:lnTo>
                    <a:pt x="49" y="74"/>
                  </a:lnTo>
                  <a:lnTo>
                    <a:pt x="53" y="74"/>
                  </a:lnTo>
                  <a:lnTo>
                    <a:pt x="49" y="67"/>
                  </a:lnTo>
                  <a:lnTo>
                    <a:pt x="49" y="64"/>
                  </a:lnTo>
                  <a:lnTo>
                    <a:pt x="50" y="60"/>
                  </a:lnTo>
                  <a:lnTo>
                    <a:pt x="51" y="51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53" y="34"/>
                  </a:lnTo>
                  <a:lnTo>
                    <a:pt x="59" y="25"/>
                  </a:lnTo>
                  <a:lnTo>
                    <a:pt x="58" y="11"/>
                  </a:lnTo>
                  <a:lnTo>
                    <a:pt x="59" y="8"/>
                  </a:lnTo>
                  <a:lnTo>
                    <a:pt x="84" y="11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22" y="16"/>
                  </a:lnTo>
                  <a:lnTo>
                    <a:pt x="152" y="16"/>
                  </a:lnTo>
                  <a:lnTo>
                    <a:pt x="191" y="8"/>
                  </a:lnTo>
                  <a:lnTo>
                    <a:pt x="204" y="11"/>
                  </a:lnTo>
                  <a:lnTo>
                    <a:pt x="216" y="12"/>
                  </a:lnTo>
                  <a:lnTo>
                    <a:pt x="225" y="12"/>
                  </a:lnTo>
                  <a:lnTo>
                    <a:pt x="249" y="9"/>
                  </a:lnTo>
                  <a:lnTo>
                    <a:pt x="279" y="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346DE267-79B2-4864-B96C-157F7A0B9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754" y="3666535"/>
              <a:ext cx="6769" cy="108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" y="0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5" y="3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8F6D5DB8-A83B-495D-8D9B-30B7E89A7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877" y="3663828"/>
              <a:ext cx="5415" cy="67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01596894-E115-46C9-9CEA-918E53BC8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230" y="3658413"/>
              <a:ext cx="4062" cy="54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C40E9D6C-662C-44CC-ABBE-164D2F21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350" y="3609676"/>
              <a:ext cx="1354" cy="4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C3196998-854B-441A-BBE7-B13D3A91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9913" y="4508593"/>
              <a:ext cx="6769" cy="54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7210D81A-86BD-479E-A1BC-C9952E2ED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555" y="4335308"/>
              <a:ext cx="9477" cy="67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1"/>
                  </a:lnTo>
                  <a:lnTo>
                    <a:pt x="0" y="5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FA655509-2656-4456-B9E5-C5B340AB0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801" y="4340723"/>
              <a:ext cx="4062" cy="13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grpSp>
          <p:nvGrpSpPr>
            <p:cNvPr id="38" name="Group 118">
              <a:extLst>
                <a:ext uri="{FF2B5EF4-FFF2-40B4-BE49-F238E27FC236}">
                  <a16:creationId xmlns:a16="http://schemas.microsoft.com/office/drawing/2014/main" id="{E45020E6-07C1-4F31-85D9-7F3380E0DBDE}"/>
                </a:ext>
              </a:extLst>
            </p:cNvPr>
            <p:cNvGrpSpPr/>
            <p:nvPr/>
          </p:nvGrpSpPr>
          <p:grpSpPr>
            <a:xfrm>
              <a:off x="6539227" y="3979262"/>
              <a:ext cx="774368" cy="762185"/>
              <a:chOff x="6539227" y="3979262"/>
              <a:chExt cx="774368" cy="762185"/>
            </a:xfrm>
            <a:grpFill/>
          </p:grpSpPr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83376D7-53CE-460E-A464-71158CA7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9227" y="3979262"/>
                <a:ext cx="774368" cy="762185"/>
              </a:xfrm>
              <a:custGeom>
                <a:avLst/>
                <a:gdLst/>
                <a:ahLst/>
                <a:cxnLst>
                  <a:cxn ang="0">
                    <a:pos x="134" y="5"/>
                  </a:cxn>
                  <a:cxn ang="0">
                    <a:pos x="165" y="22"/>
                  </a:cxn>
                  <a:cxn ang="0">
                    <a:pos x="200" y="33"/>
                  </a:cxn>
                  <a:cxn ang="0">
                    <a:pos x="225" y="43"/>
                  </a:cxn>
                  <a:cxn ang="0">
                    <a:pos x="253" y="43"/>
                  </a:cxn>
                  <a:cxn ang="0">
                    <a:pos x="284" y="23"/>
                  </a:cxn>
                  <a:cxn ang="0">
                    <a:pos x="334" y="17"/>
                  </a:cxn>
                  <a:cxn ang="0">
                    <a:pos x="356" y="21"/>
                  </a:cxn>
                  <a:cxn ang="0">
                    <a:pos x="374" y="43"/>
                  </a:cxn>
                  <a:cxn ang="0">
                    <a:pos x="381" y="75"/>
                  </a:cxn>
                  <a:cxn ang="0">
                    <a:pos x="407" y="86"/>
                  </a:cxn>
                  <a:cxn ang="0">
                    <a:pos x="420" y="115"/>
                  </a:cxn>
                  <a:cxn ang="0">
                    <a:pos x="420" y="147"/>
                  </a:cxn>
                  <a:cxn ang="0">
                    <a:pos x="450" y="157"/>
                  </a:cxn>
                  <a:cxn ang="0">
                    <a:pos x="499" y="167"/>
                  </a:cxn>
                  <a:cxn ang="0">
                    <a:pos x="497" y="215"/>
                  </a:cxn>
                  <a:cxn ang="0">
                    <a:pos x="475" y="238"/>
                  </a:cxn>
                  <a:cxn ang="0">
                    <a:pos x="451" y="240"/>
                  </a:cxn>
                  <a:cxn ang="0">
                    <a:pos x="449" y="263"/>
                  </a:cxn>
                  <a:cxn ang="0">
                    <a:pos x="454" y="292"/>
                  </a:cxn>
                  <a:cxn ang="0">
                    <a:pos x="488" y="315"/>
                  </a:cxn>
                  <a:cxn ang="0">
                    <a:pos x="491" y="346"/>
                  </a:cxn>
                  <a:cxn ang="0">
                    <a:pos x="497" y="367"/>
                  </a:cxn>
                  <a:cxn ang="0">
                    <a:pos x="529" y="407"/>
                  </a:cxn>
                  <a:cxn ang="0">
                    <a:pos x="547" y="441"/>
                  </a:cxn>
                  <a:cxn ang="0">
                    <a:pos x="572" y="457"/>
                  </a:cxn>
                  <a:cxn ang="0">
                    <a:pos x="566" y="479"/>
                  </a:cxn>
                  <a:cxn ang="0">
                    <a:pos x="543" y="504"/>
                  </a:cxn>
                  <a:cxn ang="0">
                    <a:pos x="526" y="546"/>
                  </a:cxn>
                  <a:cxn ang="0">
                    <a:pos x="487" y="539"/>
                  </a:cxn>
                  <a:cxn ang="0">
                    <a:pos x="454" y="562"/>
                  </a:cxn>
                  <a:cxn ang="0">
                    <a:pos x="423" y="537"/>
                  </a:cxn>
                  <a:cxn ang="0">
                    <a:pos x="382" y="496"/>
                  </a:cxn>
                  <a:cxn ang="0">
                    <a:pos x="343" y="479"/>
                  </a:cxn>
                  <a:cxn ang="0">
                    <a:pos x="334" y="435"/>
                  </a:cxn>
                  <a:cxn ang="0">
                    <a:pos x="314" y="346"/>
                  </a:cxn>
                  <a:cxn ang="0">
                    <a:pos x="263" y="321"/>
                  </a:cxn>
                  <a:cxn ang="0">
                    <a:pos x="223" y="332"/>
                  </a:cxn>
                  <a:cxn ang="0">
                    <a:pos x="185" y="334"/>
                  </a:cxn>
                  <a:cxn ang="0">
                    <a:pos x="163" y="330"/>
                  </a:cxn>
                  <a:cxn ang="0">
                    <a:pos x="181" y="322"/>
                  </a:cxn>
                  <a:cxn ang="0">
                    <a:pos x="193" y="281"/>
                  </a:cxn>
                  <a:cxn ang="0">
                    <a:pos x="156" y="257"/>
                  </a:cxn>
                  <a:cxn ang="0">
                    <a:pos x="143" y="249"/>
                  </a:cxn>
                  <a:cxn ang="0">
                    <a:pos x="125" y="262"/>
                  </a:cxn>
                  <a:cxn ang="0">
                    <a:pos x="112" y="257"/>
                  </a:cxn>
                  <a:cxn ang="0">
                    <a:pos x="89" y="268"/>
                  </a:cxn>
                  <a:cxn ang="0">
                    <a:pos x="80" y="247"/>
                  </a:cxn>
                  <a:cxn ang="0">
                    <a:pos x="27" y="137"/>
                  </a:cxn>
                  <a:cxn ang="0">
                    <a:pos x="17" y="97"/>
                  </a:cxn>
                  <a:cxn ang="0">
                    <a:pos x="27" y="81"/>
                  </a:cxn>
                  <a:cxn ang="0">
                    <a:pos x="36" y="44"/>
                  </a:cxn>
                  <a:cxn ang="0">
                    <a:pos x="41" y="30"/>
                  </a:cxn>
                  <a:cxn ang="0">
                    <a:pos x="67" y="29"/>
                  </a:cxn>
                  <a:cxn ang="0">
                    <a:pos x="99" y="42"/>
                  </a:cxn>
                  <a:cxn ang="0">
                    <a:pos x="100" y="2"/>
                  </a:cxn>
                </a:cxnLst>
                <a:rect l="0" t="0" r="r" b="b"/>
                <a:pathLst>
                  <a:path w="572" h="563">
                    <a:moveTo>
                      <a:pt x="102" y="0"/>
                    </a:moveTo>
                    <a:lnTo>
                      <a:pt x="113" y="10"/>
                    </a:lnTo>
                    <a:lnTo>
                      <a:pt x="116" y="2"/>
                    </a:lnTo>
                    <a:lnTo>
                      <a:pt x="122" y="2"/>
                    </a:lnTo>
                    <a:lnTo>
                      <a:pt x="129" y="4"/>
                    </a:lnTo>
                    <a:lnTo>
                      <a:pt x="134" y="5"/>
                    </a:lnTo>
                    <a:lnTo>
                      <a:pt x="139" y="9"/>
                    </a:lnTo>
                    <a:lnTo>
                      <a:pt x="144" y="9"/>
                    </a:lnTo>
                    <a:lnTo>
                      <a:pt x="148" y="10"/>
                    </a:lnTo>
                    <a:lnTo>
                      <a:pt x="146" y="13"/>
                    </a:lnTo>
                    <a:lnTo>
                      <a:pt x="161" y="21"/>
                    </a:lnTo>
                    <a:lnTo>
                      <a:pt x="165" y="22"/>
                    </a:lnTo>
                    <a:lnTo>
                      <a:pt x="173" y="23"/>
                    </a:lnTo>
                    <a:lnTo>
                      <a:pt x="180" y="26"/>
                    </a:lnTo>
                    <a:lnTo>
                      <a:pt x="182" y="25"/>
                    </a:lnTo>
                    <a:lnTo>
                      <a:pt x="186" y="29"/>
                    </a:lnTo>
                    <a:lnTo>
                      <a:pt x="194" y="30"/>
                    </a:lnTo>
                    <a:lnTo>
                      <a:pt x="200" y="33"/>
                    </a:lnTo>
                    <a:lnTo>
                      <a:pt x="200" y="37"/>
                    </a:lnTo>
                    <a:lnTo>
                      <a:pt x="202" y="39"/>
                    </a:lnTo>
                    <a:lnTo>
                      <a:pt x="207" y="46"/>
                    </a:lnTo>
                    <a:lnTo>
                      <a:pt x="215" y="46"/>
                    </a:lnTo>
                    <a:lnTo>
                      <a:pt x="221" y="47"/>
                    </a:lnTo>
                    <a:lnTo>
                      <a:pt x="225" y="43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6" y="54"/>
                    </a:lnTo>
                    <a:lnTo>
                      <a:pt x="238" y="52"/>
                    </a:lnTo>
                    <a:lnTo>
                      <a:pt x="251" y="42"/>
                    </a:lnTo>
                    <a:lnTo>
                      <a:pt x="253" y="43"/>
                    </a:lnTo>
                    <a:lnTo>
                      <a:pt x="254" y="37"/>
                    </a:lnTo>
                    <a:lnTo>
                      <a:pt x="263" y="35"/>
                    </a:lnTo>
                    <a:lnTo>
                      <a:pt x="266" y="40"/>
                    </a:lnTo>
                    <a:lnTo>
                      <a:pt x="279" y="34"/>
                    </a:lnTo>
                    <a:lnTo>
                      <a:pt x="282" y="34"/>
                    </a:lnTo>
                    <a:lnTo>
                      <a:pt x="284" y="23"/>
                    </a:lnTo>
                    <a:lnTo>
                      <a:pt x="288" y="21"/>
                    </a:lnTo>
                    <a:lnTo>
                      <a:pt x="306" y="31"/>
                    </a:lnTo>
                    <a:lnTo>
                      <a:pt x="308" y="30"/>
                    </a:lnTo>
                    <a:lnTo>
                      <a:pt x="310" y="29"/>
                    </a:lnTo>
                    <a:lnTo>
                      <a:pt x="317" y="22"/>
                    </a:lnTo>
                    <a:lnTo>
                      <a:pt x="334" y="17"/>
                    </a:lnTo>
                    <a:lnTo>
                      <a:pt x="340" y="14"/>
                    </a:lnTo>
                    <a:lnTo>
                      <a:pt x="343" y="10"/>
                    </a:lnTo>
                    <a:lnTo>
                      <a:pt x="348" y="6"/>
                    </a:lnTo>
                    <a:lnTo>
                      <a:pt x="351" y="10"/>
                    </a:lnTo>
                    <a:lnTo>
                      <a:pt x="356" y="16"/>
                    </a:lnTo>
                    <a:lnTo>
                      <a:pt x="356" y="21"/>
                    </a:lnTo>
                    <a:lnTo>
                      <a:pt x="359" y="20"/>
                    </a:lnTo>
                    <a:lnTo>
                      <a:pt x="360" y="23"/>
                    </a:lnTo>
                    <a:lnTo>
                      <a:pt x="374" y="29"/>
                    </a:lnTo>
                    <a:lnTo>
                      <a:pt x="374" y="33"/>
                    </a:lnTo>
                    <a:lnTo>
                      <a:pt x="370" y="35"/>
                    </a:lnTo>
                    <a:lnTo>
                      <a:pt x="374" y="43"/>
                    </a:lnTo>
                    <a:lnTo>
                      <a:pt x="368" y="44"/>
                    </a:lnTo>
                    <a:lnTo>
                      <a:pt x="364" y="51"/>
                    </a:lnTo>
                    <a:lnTo>
                      <a:pt x="365" y="57"/>
                    </a:lnTo>
                    <a:lnTo>
                      <a:pt x="366" y="65"/>
                    </a:lnTo>
                    <a:lnTo>
                      <a:pt x="382" y="71"/>
                    </a:lnTo>
                    <a:lnTo>
                      <a:pt x="381" y="75"/>
                    </a:lnTo>
                    <a:lnTo>
                      <a:pt x="386" y="81"/>
                    </a:lnTo>
                    <a:lnTo>
                      <a:pt x="385" y="82"/>
                    </a:lnTo>
                    <a:lnTo>
                      <a:pt x="389" y="85"/>
                    </a:lnTo>
                    <a:lnTo>
                      <a:pt x="403" y="82"/>
                    </a:lnTo>
                    <a:lnTo>
                      <a:pt x="403" y="85"/>
                    </a:lnTo>
                    <a:lnTo>
                      <a:pt x="407" y="86"/>
                    </a:lnTo>
                    <a:lnTo>
                      <a:pt x="408" y="89"/>
                    </a:lnTo>
                    <a:lnTo>
                      <a:pt x="416" y="88"/>
                    </a:lnTo>
                    <a:lnTo>
                      <a:pt x="425" y="98"/>
                    </a:lnTo>
                    <a:lnTo>
                      <a:pt x="416" y="102"/>
                    </a:lnTo>
                    <a:lnTo>
                      <a:pt x="416" y="105"/>
                    </a:lnTo>
                    <a:lnTo>
                      <a:pt x="420" y="115"/>
                    </a:lnTo>
                    <a:lnTo>
                      <a:pt x="410" y="122"/>
                    </a:lnTo>
                    <a:lnTo>
                      <a:pt x="406" y="130"/>
                    </a:lnTo>
                    <a:lnTo>
                      <a:pt x="408" y="136"/>
                    </a:lnTo>
                    <a:lnTo>
                      <a:pt x="412" y="137"/>
                    </a:lnTo>
                    <a:lnTo>
                      <a:pt x="412" y="136"/>
                    </a:lnTo>
                    <a:lnTo>
                      <a:pt x="420" y="147"/>
                    </a:lnTo>
                    <a:lnTo>
                      <a:pt x="420" y="149"/>
                    </a:lnTo>
                    <a:lnTo>
                      <a:pt x="427" y="153"/>
                    </a:lnTo>
                    <a:lnTo>
                      <a:pt x="429" y="154"/>
                    </a:lnTo>
                    <a:lnTo>
                      <a:pt x="433" y="149"/>
                    </a:lnTo>
                    <a:lnTo>
                      <a:pt x="446" y="156"/>
                    </a:lnTo>
                    <a:lnTo>
                      <a:pt x="450" y="157"/>
                    </a:lnTo>
                    <a:lnTo>
                      <a:pt x="458" y="149"/>
                    </a:lnTo>
                    <a:lnTo>
                      <a:pt x="463" y="153"/>
                    </a:lnTo>
                    <a:lnTo>
                      <a:pt x="474" y="160"/>
                    </a:lnTo>
                    <a:lnTo>
                      <a:pt x="480" y="160"/>
                    </a:lnTo>
                    <a:lnTo>
                      <a:pt x="497" y="167"/>
                    </a:lnTo>
                    <a:lnTo>
                      <a:pt x="499" y="167"/>
                    </a:lnTo>
                    <a:lnTo>
                      <a:pt x="500" y="169"/>
                    </a:lnTo>
                    <a:lnTo>
                      <a:pt x="502" y="179"/>
                    </a:lnTo>
                    <a:lnTo>
                      <a:pt x="508" y="191"/>
                    </a:lnTo>
                    <a:lnTo>
                      <a:pt x="504" y="200"/>
                    </a:lnTo>
                    <a:lnTo>
                      <a:pt x="504" y="202"/>
                    </a:lnTo>
                    <a:lnTo>
                      <a:pt x="497" y="215"/>
                    </a:lnTo>
                    <a:lnTo>
                      <a:pt x="497" y="219"/>
                    </a:lnTo>
                    <a:lnTo>
                      <a:pt x="493" y="221"/>
                    </a:lnTo>
                    <a:lnTo>
                      <a:pt x="484" y="226"/>
                    </a:lnTo>
                    <a:lnTo>
                      <a:pt x="479" y="229"/>
                    </a:lnTo>
                    <a:lnTo>
                      <a:pt x="479" y="237"/>
                    </a:lnTo>
                    <a:lnTo>
                      <a:pt x="475" y="238"/>
                    </a:lnTo>
                    <a:lnTo>
                      <a:pt x="471" y="236"/>
                    </a:lnTo>
                    <a:lnTo>
                      <a:pt x="459" y="233"/>
                    </a:lnTo>
                    <a:lnTo>
                      <a:pt x="459" y="236"/>
                    </a:lnTo>
                    <a:lnTo>
                      <a:pt x="448" y="232"/>
                    </a:lnTo>
                    <a:lnTo>
                      <a:pt x="448" y="237"/>
                    </a:lnTo>
                    <a:lnTo>
                      <a:pt x="451" y="240"/>
                    </a:lnTo>
                    <a:lnTo>
                      <a:pt x="450" y="250"/>
                    </a:lnTo>
                    <a:lnTo>
                      <a:pt x="440" y="250"/>
                    </a:lnTo>
                    <a:lnTo>
                      <a:pt x="446" y="254"/>
                    </a:lnTo>
                    <a:lnTo>
                      <a:pt x="448" y="258"/>
                    </a:lnTo>
                    <a:lnTo>
                      <a:pt x="451" y="259"/>
                    </a:lnTo>
                    <a:lnTo>
                      <a:pt x="449" y="263"/>
                    </a:lnTo>
                    <a:lnTo>
                      <a:pt x="454" y="264"/>
                    </a:lnTo>
                    <a:lnTo>
                      <a:pt x="454" y="274"/>
                    </a:lnTo>
                    <a:lnTo>
                      <a:pt x="457" y="276"/>
                    </a:lnTo>
                    <a:lnTo>
                      <a:pt x="454" y="276"/>
                    </a:lnTo>
                    <a:lnTo>
                      <a:pt x="453" y="287"/>
                    </a:lnTo>
                    <a:lnTo>
                      <a:pt x="454" y="292"/>
                    </a:lnTo>
                    <a:lnTo>
                      <a:pt x="462" y="297"/>
                    </a:lnTo>
                    <a:lnTo>
                      <a:pt x="470" y="304"/>
                    </a:lnTo>
                    <a:lnTo>
                      <a:pt x="474" y="309"/>
                    </a:lnTo>
                    <a:lnTo>
                      <a:pt x="483" y="310"/>
                    </a:lnTo>
                    <a:lnTo>
                      <a:pt x="484" y="313"/>
                    </a:lnTo>
                    <a:lnTo>
                      <a:pt x="488" y="315"/>
                    </a:lnTo>
                    <a:lnTo>
                      <a:pt x="480" y="322"/>
                    </a:lnTo>
                    <a:lnTo>
                      <a:pt x="478" y="325"/>
                    </a:lnTo>
                    <a:lnTo>
                      <a:pt x="475" y="326"/>
                    </a:lnTo>
                    <a:lnTo>
                      <a:pt x="472" y="334"/>
                    </a:lnTo>
                    <a:lnTo>
                      <a:pt x="480" y="340"/>
                    </a:lnTo>
                    <a:lnTo>
                      <a:pt x="491" y="346"/>
                    </a:lnTo>
                    <a:lnTo>
                      <a:pt x="493" y="350"/>
                    </a:lnTo>
                    <a:lnTo>
                      <a:pt x="495" y="348"/>
                    </a:lnTo>
                    <a:lnTo>
                      <a:pt x="497" y="350"/>
                    </a:lnTo>
                    <a:lnTo>
                      <a:pt x="495" y="352"/>
                    </a:lnTo>
                    <a:lnTo>
                      <a:pt x="499" y="363"/>
                    </a:lnTo>
                    <a:lnTo>
                      <a:pt x="497" y="367"/>
                    </a:lnTo>
                    <a:lnTo>
                      <a:pt x="500" y="372"/>
                    </a:lnTo>
                    <a:lnTo>
                      <a:pt x="497" y="376"/>
                    </a:lnTo>
                    <a:lnTo>
                      <a:pt x="497" y="380"/>
                    </a:lnTo>
                    <a:lnTo>
                      <a:pt x="509" y="386"/>
                    </a:lnTo>
                    <a:lnTo>
                      <a:pt x="510" y="395"/>
                    </a:lnTo>
                    <a:lnTo>
                      <a:pt x="529" y="407"/>
                    </a:lnTo>
                    <a:lnTo>
                      <a:pt x="531" y="415"/>
                    </a:lnTo>
                    <a:lnTo>
                      <a:pt x="535" y="414"/>
                    </a:lnTo>
                    <a:lnTo>
                      <a:pt x="544" y="423"/>
                    </a:lnTo>
                    <a:lnTo>
                      <a:pt x="543" y="435"/>
                    </a:lnTo>
                    <a:lnTo>
                      <a:pt x="547" y="439"/>
                    </a:lnTo>
                    <a:lnTo>
                      <a:pt x="547" y="441"/>
                    </a:lnTo>
                    <a:lnTo>
                      <a:pt x="549" y="441"/>
                    </a:lnTo>
                    <a:lnTo>
                      <a:pt x="549" y="444"/>
                    </a:lnTo>
                    <a:lnTo>
                      <a:pt x="552" y="446"/>
                    </a:lnTo>
                    <a:lnTo>
                      <a:pt x="561" y="452"/>
                    </a:lnTo>
                    <a:lnTo>
                      <a:pt x="565" y="453"/>
                    </a:lnTo>
                    <a:lnTo>
                      <a:pt x="572" y="457"/>
                    </a:lnTo>
                    <a:lnTo>
                      <a:pt x="572" y="458"/>
                    </a:lnTo>
                    <a:lnTo>
                      <a:pt x="570" y="462"/>
                    </a:lnTo>
                    <a:lnTo>
                      <a:pt x="572" y="467"/>
                    </a:lnTo>
                    <a:lnTo>
                      <a:pt x="566" y="470"/>
                    </a:lnTo>
                    <a:lnTo>
                      <a:pt x="569" y="477"/>
                    </a:lnTo>
                    <a:lnTo>
                      <a:pt x="566" y="479"/>
                    </a:lnTo>
                    <a:lnTo>
                      <a:pt x="561" y="483"/>
                    </a:lnTo>
                    <a:lnTo>
                      <a:pt x="551" y="487"/>
                    </a:lnTo>
                    <a:lnTo>
                      <a:pt x="551" y="490"/>
                    </a:lnTo>
                    <a:lnTo>
                      <a:pt x="546" y="495"/>
                    </a:lnTo>
                    <a:lnTo>
                      <a:pt x="546" y="499"/>
                    </a:lnTo>
                    <a:lnTo>
                      <a:pt x="543" y="504"/>
                    </a:lnTo>
                    <a:lnTo>
                      <a:pt x="543" y="517"/>
                    </a:lnTo>
                    <a:lnTo>
                      <a:pt x="536" y="528"/>
                    </a:lnTo>
                    <a:lnTo>
                      <a:pt x="529" y="532"/>
                    </a:lnTo>
                    <a:lnTo>
                      <a:pt x="535" y="538"/>
                    </a:lnTo>
                    <a:lnTo>
                      <a:pt x="535" y="541"/>
                    </a:lnTo>
                    <a:lnTo>
                      <a:pt x="526" y="546"/>
                    </a:lnTo>
                    <a:lnTo>
                      <a:pt x="522" y="541"/>
                    </a:lnTo>
                    <a:lnTo>
                      <a:pt x="522" y="535"/>
                    </a:lnTo>
                    <a:lnTo>
                      <a:pt x="519" y="537"/>
                    </a:lnTo>
                    <a:lnTo>
                      <a:pt x="508" y="532"/>
                    </a:lnTo>
                    <a:lnTo>
                      <a:pt x="495" y="534"/>
                    </a:lnTo>
                    <a:lnTo>
                      <a:pt x="487" y="539"/>
                    </a:lnTo>
                    <a:lnTo>
                      <a:pt x="483" y="545"/>
                    </a:lnTo>
                    <a:lnTo>
                      <a:pt x="480" y="547"/>
                    </a:lnTo>
                    <a:lnTo>
                      <a:pt x="471" y="555"/>
                    </a:lnTo>
                    <a:lnTo>
                      <a:pt x="465" y="562"/>
                    </a:lnTo>
                    <a:lnTo>
                      <a:pt x="462" y="563"/>
                    </a:lnTo>
                    <a:lnTo>
                      <a:pt x="454" y="562"/>
                    </a:lnTo>
                    <a:lnTo>
                      <a:pt x="448" y="562"/>
                    </a:lnTo>
                    <a:lnTo>
                      <a:pt x="433" y="550"/>
                    </a:lnTo>
                    <a:lnTo>
                      <a:pt x="421" y="552"/>
                    </a:lnTo>
                    <a:lnTo>
                      <a:pt x="423" y="550"/>
                    </a:lnTo>
                    <a:lnTo>
                      <a:pt x="427" y="549"/>
                    </a:lnTo>
                    <a:lnTo>
                      <a:pt x="423" y="537"/>
                    </a:lnTo>
                    <a:lnTo>
                      <a:pt x="417" y="529"/>
                    </a:lnTo>
                    <a:lnTo>
                      <a:pt x="407" y="518"/>
                    </a:lnTo>
                    <a:lnTo>
                      <a:pt x="400" y="515"/>
                    </a:lnTo>
                    <a:lnTo>
                      <a:pt x="399" y="515"/>
                    </a:lnTo>
                    <a:lnTo>
                      <a:pt x="387" y="501"/>
                    </a:lnTo>
                    <a:lnTo>
                      <a:pt x="382" y="496"/>
                    </a:lnTo>
                    <a:lnTo>
                      <a:pt x="372" y="496"/>
                    </a:lnTo>
                    <a:lnTo>
                      <a:pt x="366" y="499"/>
                    </a:lnTo>
                    <a:lnTo>
                      <a:pt x="356" y="496"/>
                    </a:lnTo>
                    <a:lnTo>
                      <a:pt x="351" y="490"/>
                    </a:lnTo>
                    <a:lnTo>
                      <a:pt x="348" y="484"/>
                    </a:lnTo>
                    <a:lnTo>
                      <a:pt x="343" y="479"/>
                    </a:lnTo>
                    <a:lnTo>
                      <a:pt x="334" y="475"/>
                    </a:lnTo>
                    <a:lnTo>
                      <a:pt x="329" y="475"/>
                    </a:lnTo>
                    <a:lnTo>
                      <a:pt x="319" y="467"/>
                    </a:lnTo>
                    <a:lnTo>
                      <a:pt x="330" y="458"/>
                    </a:lnTo>
                    <a:lnTo>
                      <a:pt x="330" y="444"/>
                    </a:lnTo>
                    <a:lnTo>
                      <a:pt x="334" y="435"/>
                    </a:lnTo>
                    <a:lnTo>
                      <a:pt x="344" y="428"/>
                    </a:lnTo>
                    <a:lnTo>
                      <a:pt x="347" y="419"/>
                    </a:lnTo>
                    <a:lnTo>
                      <a:pt x="346" y="414"/>
                    </a:lnTo>
                    <a:lnTo>
                      <a:pt x="329" y="381"/>
                    </a:lnTo>
                    <a:lnTo>
                      <a:pt x="321" y="359"/>
                    </a:lnTo>
                    <a:lnTo>
                      <a:pt x="314" y="346"/>
                    </a:lnTo>
                    <a:lnTo>
                      <a:pt x="302" y="329"/>
                    </a:lnTo>
                    <a:lnTo>
                      <a:pt x="296" y="322"/>
                    </a:lnTo>
                    <a:lnTo>
                      <a:pt x="279" y="309"/>
                    </a:lnTo>
                    <a:lnTo>
                      <a:pt x="272" y="312"/>
                    </a:lnTo>
                    <a:lnTo>
                      <a:pt x="266" y="315"/>
                    </a:lnTo>
                    <a:lnTo>
                      <a:pt x="263" y="321"/>
                    </a:lnTo>
                    <a:lnTo>
                      <a:pt x="259" y="325"/>
                    </a:lnTo>
                    <a:lnTo>
                      <a:pt x="245" y="319"/>
                    </a:lnTo>
                    <a:lnTo>
                      <a:pt x="242" y="319"/>
                    </a:lnTo>
                    <a:lnTo>
                      <a:pt x="237" y="325"/>
                    </a:lnTo>
                    <a:lnTo>
                      <a:pt x="228" y="331"/>
                    </a:lnTo>
                    <a:lnTo>
                      <a:pt x="223" y="332"/>
                    </a:lnTo>
                    <a:lnTo>
                      <a:pt x="217" y="332"/>
                    </a:lnTo>
                    <a:lnTo>
                      <a:pt x="216" y="334"/>
                    </a:lnTo>
                    <a:lnTo>
                      <a:pt x="206" y="329"/>
                    </a:lnTo>
                    <a:lnTo>
                      <a:pt x="198" y="330"/>
                    </a:lnTo>
                    <a:lnTo>
                      <a:pt x="193" y="331"/>
                    </a:lnTo>
                    <a:lnTo>
                      <a:pt x="185" y="334"/>
                    </a:lnTo>
                    <a:lnTo>
                      <a:pt x="181" y="339"/>
                    </a:lnTo>
                    <a:lnTo>
                      <a:pt x="177" y="340"/>
                    </a:lnTo>
                    <a:lnTo>
                      <a:pt x="164" y="346"/>
                    </a:lnTo>
                    <a:lnTo>
                      <a:pt x="160" y="350"/>
                    </a:lnTo>
                    <a:lnTo>
                      <a:pt x="159" y="343"/>
                    </a:lnTo>
                    <a:lnTo>
                      <a:pt x="163" y="330"/>
                    </a:lnTo>
                    <a:lnTo>
                      <a:pt x="164" y="329"/>
                    </a:lnTo>
                    <a:lnTo>
                      <a:pt x="165" y="325"/>
                    </a:lnTo>
                    <a:lnTo>
                      <a:pt x="173" y="326"/>
                    </a:lnTo>
                    <a:lnTo>
                      <a:pt x="176" y="325"/>
                    </a:lnTo>
                    <a:lnTo>
                      <a:pt x="180" y="323"/>
                    </a:lnTo>
                    <a:lnTo>
                      <a:pt x="181" y="322"/>
                    </a:lnTo>
                    <a:lnTo>
                      <a:pt x="181" y="318"/>
                    </a:lnTo>
                    <a:lnTo>
                      <a:pt x="183" y="314"/>
                    </a:lnTo>
                    <a:lnTo>
                      <a:pt x="191" y="308"/>
                    </a:lnTo>
                    <a:lnTo>
                      <a:pt x="200" y="302"/>
                    </a:lnTo>
                    <a:lnTo>
                      <a:pt x="198" y="289"/>
                    </a:lnTo>
                    <a:lnTo>
                      <a:pt x="193" y="281"/>
                    </a:lnTo>
                    <a:lnTo>
                      <a:pt x="186" y="281"/>
                    </a:lnTo>
                    <a:lnTo>
                      <a:pt x="182" y="280"/>
                    </a:lnTo>
                    <a:lnTo>
                      <a:pt x="166" y="267"/>
                    </a:lnTo>
                    <a:lnTo>
                      <a:pt x="163" y="262"/>
                    </a:lnTo>
                    <a:lnTo>
                      <a:pt x="159" y="254"/>
                    </a:lnTo>
                    <a:lnTo>
                      <a:pt x="156" y="257"/>
                    </a:lnTo>
                    <a:lnTo>
                      <a:pt x="149" y="250"/>
                    </a:lnTo>
                    <a:lnTo>
                      <a:pt x="148" y="250"/>
                    </a:lnTo>
                    <a:lnTo>
                      <a:pt x="148" y="249"/>
                    </a:lnTo>
                    <a:lnTo>
                      <a:pt x="144" y="249"/>
                    </a:lnTo>
                    <a:lnTo>
                      <a:pt x="144" y="247"/>
                    </a:lnTo>
                    <a:lnTo>
                      <a:pt x="143" y="249"/>
                    </a:lnTo>
                    <a:lnTo>
                      <a:pt x="142" y="247"/>
                    </a:lnTo>
                    <a:lnTo>
                      <a:pt x="138" y="251"/>
                    </a:lnTo>
                    <a:lnTo>
                      <a:pt x="133" y="251"/>
                    </a:lnTo>
                    <a:lnTo>
                      <a:pt x="129" y="254"/>
                    </a:lnTo>
                    <a:lnTo>
                      <a:pt x="125" y="258"/>
                    </a:lnTo>
                    <a:lnTo>
                      <a:pt x="125" y="262"/>
                    </a:lnTo>
                    <a:lnTo>
                      <a:pt x="119" y="264"/>
                    </a:lnTo>
                    <a:lnTo>
                      <a:pt x="118" y="263"/>
                    </a:lnTo>
                    <a:lnTo>
                      <a:pt x="113" y="263"/>
                    </a:lnTo>
                    <a:lnTo>
                      <a:pt x="114" y="262"/>
                    </a:lnTo>
                    <a:lnTo>
                      <a:pt x="113" y="258"/>
                    </a:lnTo>
                    <a:lnTo>
                      <a:pt x="112" y="257"/>
                    </a:lnTo>
                    <a:lnTo>
                      <a:pt x="100" y="254"/>
                    </a:lnTo>
                    <a:lnTo>
                      <a:pt x="100" y="253"/>
                    </a:lnTo>
                    <a:lnTo>
                      <a:pt x="89" y="253"/>
                    </a:lnTo>
                    <a:lnTo>
                      <a:pt x="89" y="258"/>
                    </a:lnTo>
                    <a:lnTo>
                      <a:pt x="91" y="267"/>
                    </a:lnTo>
                    <a:lnTo>
                      <a:pt x="89" y="268"/>
                    </a:lnTo>
                    <a:lnTo>
                      <a:pt x="92" y="271"/>
                    </a:lnTo>
                    <a:lnTo>
                      <a:pt x="84" y="267"/>
                    </a:lnTo>
                    <a:lnTo>
                      <a:pt x="83" y="268"/>
                    </a:lnTo>
                    <a:lnTo>
                      <a:pt x="79" y="263"/>
                    </a:lnTo>
                    <a:lnTo>
                      <a:pt x="80" y="259"/>
                    </a:lnTo>
                    <a:lnTo>
                      <a:pt x="80" y="247"/>
                    </a:lnTo>
                    <a:lnTo>
                      <a:pt x="79" y="233"/>
                    </a:lnTo>
                    <a:lnTo>
                      <a:pt x="76" y="226"/>
                    </a:lnTo>
                    <a:lnTo>
                      <a:pt x="63" y="202"/>
                    </a:lnTo>
                    <a:lnTo>
                      <a:pt x="48" y="182"/>
                    </a:lnTo>
                    <a:lnTo>
                      <a:pt x="40" y="161"/>
                    </a:lnTo>
                    <a:lnTo>
                      <a:pt x="27" y="137"/>
                    </a:lnTo>
                    <a:lnTo>
                      <a:pt x="23" y="130"/>
                    </a:lnTo>
                    <a:lnTo>
                      <a:pt x="16" y="122"/>
                    </a:lnTo>
                    <a:lnTo>
                      <a:pt x="0" y="106"/>
                    </a:lnTo>
                    <a:lnTo>
                      <a:pt x="4" y="98"/>
                    </a:lnTo>
                    <a:lnTo>
                      <a:pt x="12" y="97"/>
                    </a:lnTo>
                    <a:lnTo>
                      <a:pt x="17" y="97"/>
                    </a:lnTo>
                    <a:lnTo>
                      <a:pt x="20" y="94"/>
                    </a:lnTo>
                    <a:lnTo>
                      <a:pt x="20" y="92"/>
                    </a:lnTo>
                    <a:lnTo>
                      <a:pt x="23" y="92"/>
                    </a:lnTo>
                    <a:lnTo>
                      <a:pt x="19" y="88"/>
                    </a:lnTo>
                    <a:lnTo>
                      <a:pt x="19" y="84"/>
                    </a:lnTo>
                    <a:lnTo>
                      <a:pt x="27" y="81"/>
                    </a:lnTo>
                    <a:lnTo>
                      <a:pt x="29" y="81"/>
                    </a:lnTo>
                    <a:lnTo>
                      <a:pt x="37" y="77"/>
                    </a:lnTo>
                    <a:lnTo>
                      <a:pt x="37" y="71"/>
                    </a:lnTo>
                    <a:lnTo>
                      <a:pt x="32" y="63"/>
                    </a:lnTo>
                    <a:lnTo>
                      <a:pt x="32" y="50"/>
                    </a:lnTo>
                    <a:lnTo>
                      <a:pt x="36" y="44"/>
                    </a:lnTo>
                    <a:lnTo>
                      <a:pt x="32" y="42"/>
                    </a:lnTo>
                    <a:lnTo>
                      <a:pt x="31" y="39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37" y="30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58" y="16"/>
                    </a:lnTo>
                    <a:lnTo>
                      <a:pt x="61" y="16"/>
                    </a:lnTo>
                    <a:lnTo>
                      <a:pt x="70" y="22"/>
                    </a:lnTo>
                    <a:lnTo>
                      <a:pt x="70" y="25"/>
                    </a:lnTo>
                    <a:lnTo>
                      <a:pt x="67" y="29"/>
                    </a:lnTo>
                    <a:lnTo>
                      <a:pt x="76" y="35"/>
                    </a:lnTo>
                    <a:lnTo>
                      <a:pt x="79" y="43"/>
                    </a:lnTo>
                    <a:lnTo>
                      <a:pt x="92" y="40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2"/>
                    </a:lnTo>
                    <a:lnTo>
                      <a:pt x="97" y="33"/>
                    </a:lnTo>
                    <a:lnTo>
                      <a:pt x="89" y="22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7" y="9"/>
                    </a:lnTo>
                    <a:lnTo>
                      <a:pt x="100" y="2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60">
                <a:extLst>
                  <a:ext uri="{FF2B5EF4-FFF2-40B4-BE49-F238E27FC236}">
                    <a16:creationId xmlns:a16="http://schemas.microsoft.com/office/drawing/2014/main" id="{CFDF6722-244C-498F-A7D6-9B8478F05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779" y="4356969"/>
                <a:ext cx="41968" cy="311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22" y="4"/>
                  </a:cxn>
                  <a:cxn ang="0">
                    <a:pos x="23" y="4"/>
                  </a:cxn>
                  <a:cxn ang="0">
                    <a:pos x="31" y="10"/>
                  </a:cxn>
                  <a:cxn ang="0">
                    <a:pos x="31" y="14"/>
                  </a:cxn>
                  <a:cxn ang="0">
                    <a:pos x="27" y="19"/>
                  </a:cxn>
                  <a:cxn ang="0">
                    <a:pos x="27" y="21"/>
                  </a:cxn>
                  <a:cxn ang="0">
                    <a:pos x="26" y="19"/>
                  </a:cxn>
                  <a:cxn ang="0">
                    <a:pos x="21" y="22"/>
                  </a:cxn>
                  <a:cxn ang="0">
                    <a:pos x="13" y="21"/>
                  </a:cxn>
                  <a:cxn ang="0">
                    <a:pos x="10" y="23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0"/>
                  </a:cxn>
                </a:cxnLst>
                <a:rect l="0" t="0" r="r" b="b"/>
                <a:pathLst>
                  <a:path w="31" h="23">
                    <a:moveTo>
                      <a:pt x="2" y="0"/>
                    </a:moveTo>
                    <a:lnTo>
                      <a:pt x="9" y="0"/>
                    </a:lnTo>
                    <a:lnTo>
                      <a:pt x="11" y="1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31" y="10"/>
                    </a:lnTo>
                    <a:lnTo>
                      <a:pt x="31" y="14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6" y="19"/>
                    </a:lnTo>
                    <a:lnTo>
                      <a:pt x="21" y="22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61">
                <a:extLst>
                  <a:ext uri="{FF2B5EF4-FFF2-40B4-BE49-F238E27FC236}">
                    <a16:creationId xmlns:a16="http://schemas.microsoft.com/office/drawing/2014/main" id="{7CD3342D-A0AE-42D9-BC04-E5540726E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389" y="4455796"/>
                <a:ext cx="27076" cy="12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1"/>
                  </a:cxn>
                  <a:cxn ang="0">
                    <a:pos x="20" y="0"/>
                  </a:cxn>
                  <a:cxn ang="0">
                    <a:pos x="17" y="8"/>
                  </a:cxn>
                  <a:cxn ang="0">
                    <a:pos x="9" y="8"/>
                  </a:cxn>
                  <a:cxn ang="0">
                    <a:pos x="1" y="9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9">
                    <a:moveTo>
                      <a:pt x="7" y="0"/>
                    </a:moveTo>
                    <a:lnTo>
                      <a:pt x="9" y="1"/>
                    </a:lnTo>
                    <a:lnTo>
                      <a:pt x="20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1" y="9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62">
                <a:extLst>
                  <a:ext uri="{FF2B5EF4-FFF2-40B4-BE49-F238E27FC236}">
                    <a16:creationId xmlns:a16="http://schemas.microsoft.com/office/drawing/2014/main" id="{B53A0581-AF97-40C7-82C3-2585C27B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77" y="4352908"/>
                <a:ext cx="16245" cy="1083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4" y="0"/>
                  </a:cxn>
                </a:cxnLst>
                <a:rect l="0" t="0" r="r" b="b"/>
                <a:pathLst>
                  <a:path w="12" h="8">
                    <a:moveTo>
                      <a:pt x="4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6" y="4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993EC0FC-B4BE-44A8-9C55-DC1EC646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916" y="3693611"/>
              <a:ext cx="461643" cy="358755"/>
            </a:xfrm>
            <a:custGeom>
              <a:avLst/>
              <a:gdLst/>
              <a:ahLst/>
              <a:cxnLst>
                <a:cxn ang="0">
                  <a:pos x="297" y="28"/>
                </a:cxn>
                <a:cxn ang="0">
                  <a:pos x="336" y="55"/>
                </a:cxn>
                <a:cxn ang="0">
                  <a:pos x="326" y="90"/>
                </a:cxn>
                <a:cxn ang="0">
                  <a:pos x="326" y="111"/>
                </a:cxn>
                <a:cxn ang="0">
                  <a:pos x="331" y="131"/>
                </a:cxn>
                <a:cxn ang="0">
                  <a:pos x="327" y="144"/>
                </a:cxn>
                <a:cxn ang="0">
                  <a:pos x="310" y="156"/>
                </a:cxn>
                <a:cxn ang="0">
                  <a:pos x="299" y="169"/>
                </a:cxn>
                <a:cxn ang="0">
                  <a:pos x="277" y="169"/>
                </a:cxn>
                <a:cxn ang="0">
                  <a:pos x="281" y="204"/>
                </a:cxn>
                <a:cxn ang="0">
                  <a:pos x="290" y="225"/>
                </a:cxn>
                <a:cxn ang="0">
                  <a:pos x="258" y="241"/>
                </a:cxn>
                <a:cxn ang="0">
                  <a:pos x="232" y="245"/>
                </a:cxn>
                <a:cxn ang="0">
                  <a:pos x="204" y="248"/>
                </a:cxn>
                <a:cxn ang="0">
                  <a:pos x="186" y="265"/>
                </a:cxn>
                <a:cxn ang="0">
                  <a:pos x="171" y="258"/>
                </a:cxn>
                <a:cxn ang="0">
                  <a:pos x="150" y="248"/>
                </a:cxn>
                <a:cxn ang="0">
                  <a:pos x="132" y="236"/>
                </a:cxn>
                <a:cxn ang="0">
                  <a:pos x="111" y="232"/>
                </a:cxn>
                <a:cxn ang="0">
                  <a:pos x="89" y="220"/>
                </a:cxn>
                <a:cxn ang="0">
                  <a:pos x="66" y="213"/>
                </a:cxn>
                <a:cxn ang="0">
                  <a:pos x="47" y="220"/>
                </a:cxn>
                <a:cxn ang="0">
                  <a:pos x="47" y="244"/>
                </a:cxn>
                <a:cxn ang="0">
                  <a:pos x="42" y="251"/>
                </a:cxn>
                <a:cxn ang="0">
                  <a:pos x="20" y="236"/>
                </a:cxn>
                <a:cxn ang="0">
                  <a:pos x="9" y="216"/>
                </a:cxn>
                <a:cxn ang="0">
                  <a:pos x="18" y="199"/>
                </a:cxn>
                <a:cxn ang="0">
                  <a:pos x="17" y="183"/>
                </a:cxn>
                <a:cxn ang="0">
                  <a:pos x="16" y="162"/>
                </a:cxn>
                <a:cxn ang="0">
                  <a:pos x="11" y="141"/>
                </a:cxn>
                <a:cxn ang="0">
                  <a:pos x="32" y="132"/>
                </a:cxn>
                <a:cxn ang="0">
                  <a:pos x="51" y="128"/>
                </a:cxn>
                <a:cxn ang="0">
                  <a:pos x="63" y="121"/>
                </a:cxn>
                <a:cxn ang="0">
                  <a:pos x="73" y="117"/>
                </a:cxn>
                <a:cxn ang="0">
                  <a:pos x="59" y="92"/>
                </a:cxn>
                <a:cxn ang="0">
                  <a:pos x="72" y="86"/>
                </a:cxn>
                <a:cxn ang="0">
                  <a:pos x="81" y="73"/>
                </a:cxn>
                <a:cxn ang="0">
                  <a:pos x="102" y="66"/>
                </a:cxn>
                <a:cxn ang="0">
                  <a:pos x="116" y="80"/>
                </a:cxn>
                <a:cxn ang="0">
                  <a:pos x="127" y="76"/>
                </a:cxn>
                <a:cxn ang="0">
                  <a:pos x="143" y="90"/>
                </a:cxn>
                <a:cxn ang="0">
                  <a:pos x="145" y="117"/>
                </a:cxn>
                <a:cxn ang="0">
                  <a:pos x="165" y="107"/>
                </a:cxn>
                <a:cxn ang="0">
                  <a:pos x="177" y="93"/>
                </a:cxn>
                <a:cxn ang="0">
                  <a:pos x="188" y="69"/>
                </a:cxn>
                <a:cxn ang="0">
                  <a:pos x="203" y="59"/>
                </a:cxn>
                <a:cxn ang="0">
                  <a:pos x="216" y="30"/>
                </a:cxn>
                <a:cxn ang="0">
                  <a:pos x="234" y="13"/>
                </a:cxn>
              </a:cxnLst>
              <a:rect l="0" t="0" r="r" b="b"/>
              <a:pathLst>
                <a:path w="341" h="265">
                  <a:moveTo>
                    <a:pt x="235" y="0"/>
                  </a:moveTo>
                  <a:lnTo>
                    <a:pt x="249" y="9"/>
                  </a:lnTo>
                  <a:lnTo>
                    <a:pt x="268" y="20"/>
                  </a:lnTo>
                  <a:lnTo>
                    <a:pt x="297" y="28"/>
                  </a:lnTo>
                  <a:lnTo>
                    <a:pt x="297" y="30"/>
                  </a:lnTo>
                  <a:lnTo>
                    <a:pt x="305" y="35"/>
                  </a:lnTo>
                  <a:lnTo>
                    <a:pt x="319" y="50"/>
                  </a:lnTo>
                  <a:lnTo>
                    <a:pt x="336" y="55"/>
                  </a:lnTo>
                  <a:lnTo>
                    <a:pt x="335" y="58"/>
                  </a:lnTo>
                  <a:lnTo>
                    <a:pt x="336" y="72"/>
                  </a:lnTo>
                  <a:lnTo>
                    <a:pt x="330" y="81"/>
                  </a:lnTo>
                  <a:lnTo>
                    <a:pt x="326" y="90"/>
                  </a:lnTo>
                  <a:lnTo>
                    <a:pt x="326" y="92"/>
                  </a:lnTo>
                  <a:lnTo>
                    <a:pt x="328" y="98"/>
                  </a:lnTo>
                  <a:lnTo>
                    <a:pt x="327" y="107"/>
                  </a:lnTo>
                  <a:lnTo>
                    <a:pt x="326" y="111"/>
                  </a:lnTo>
                  <a:lnTo>
                    <a:pt x="326" y="114"/>
                  </a:lnTo>
                  <a:lnTo>
                    <a:pt x="330" y="121"/>
                  </a:lnTo>
                  <a:lnTo>
                    <a:pt x="326" y="121"/>
                  </a:lnTo>
                  <a:lnTo>
                    <a:pt x="331" y="131"/>
                  </a:lnTo>
                  <a:lnTo>
                    <a:pt x="340" y="135"/>
                  </a:lnTo>
                  <a:lnTo>
                    <a:pt x="341" y="138"/>
                  </a:lnTo>
                  <a:lnTo>
                    <a:pt x="331" y="141"/>
                  </a:lnTo>
                  <a:lnTo>
                    <a:pt x="327" y="144"/>
                  </a:lnTo>
                  <a:lnTo>
                    <a:pt x="326" y="149"/>
                  </a:lnTo>
                  <a:lnTo>
                    <a:pt x="322" y="148"/>
                  </a:lnTo>
                  <a:lnTo>
                    <a:pt x="322" y="151"/>
                  </a:lnTo>
                  <a:lnTo>
                    <a:pt x="310" y="156"/>
                  </a:lnTo>
                  <a:lnTo>
                    <a:pt x="309" y="162"/>
                  </a:lnTo>
                  <a:lnTo>
                    <a:pt x="306" y="162"/>
                  </a:lnTo>
                  <a:lnTo>
                    <a:pt x="305" y="169"/>
                  </a:lnTo>
                  <a:lnTo>
                    <a:pt x="299" y="169"/>
                  </a:lnTo>
                  <a:lnTo>
                    <a:pt x="294" y="164"/>
                  </a:lnTo>
                  <a:lnTo>
                    <a:pt x="286" y="160"/>
                  </a:lnTo>
                  <a:lnTo>
                    <a:pt x="284" y="161"/>
                  </a:lnTo>
                  <a:lnTo>
                    <a:pt x="277" y="169"/>
                  </a:lnTo>
                  <a:lnTo>
                    <a:pt x="281" y="173"/>
                  </a:lnTo>
                  <a:lnTo>
                    <a:pt x="281" y="189"/>
                  </a:lnTo>
                  <a:lnTo>
                    <a:pt x="279" y="196"/>
                  </a:lnTo>
                  <a:lnTo>
                    <a:pt x="281" y="204"/>
                  </a:lnTo>
                  <a:lnTo>
                    <a:pt x="286" y="206"/>
                  </a:lnTo>
                  <a:lnTo>
                    <a:pt x="298" y="217"/>
                  </a:lnTo>
                  <a:lnTo>
                    <a:pt x="293" y="221"/>
                  </a:lnTo>
                  <a:lnTo>
                    <a:pt x="290" y="225"/>
                  </a:lnTo>
                  <a:lnTo>
                    <a:pt x="284" y="228"/>
                  </a:lnTo>
                  <a:lnTo>
                    <a:pt x="267" y="233"/>
                  </a:lnTo>
                  <a:lnTo>
                    <a:pt x="260" y="240"/>
                  </a:lnTo>
                  <a:lnTo>
                    <a:pt x="258" y="241"/>
                  </a:lnTo>
                  <a:lnTo>
                    <a:pt x="256" y="242"/>
                  </a:lnTo>
                  <a:lnTo>
                    <a:pt x="238" y="232"/>
                  </a:lnTo>
                  <a:lnTo>
                    <a:pt x="234" y="234"/>
                  </a:lnTo>
                  <a:lnTo>
                    <a:pt x="232" y="245"/>
                  </a:lnTo>
                  <a:lnTo>
                    <a:pt x="229" y="245"/>
                  </a:lnTo>
                  <a:lnTo>
                    <a:pt x="216" y="251"/>
                  </a:lnTo>
                  <a:lnTo>
                    <a:pt x="213" y="246"/>
                  </a:lnTo>
                  <a:lnTo>
                    <a:pt x="204" y="248"/>
                  </a:lnTo>
                  <a:lnTo>
                    <a:pt x="203" y="254"/>
                  </a:lnTo>
                  <a:lnTo>
                    <a:pt x="201" y="253"/>
                  </a:lnTo>
                  <a:lnTo>
                    <a:pt x="188" y="263"/>
                  </a:lnTo>
                  <a:lnTo>
                    <a:pt x="186" y="265"/>
                  </a:lnTo>
                  <a:lnTo>
                    <a:pt x="182" y="262"/>
                  </a:lnTo>
                  <a:lnTo>
                    <a:pt x="182" y="261"/>
                  </a:lnTo>
                  <a:lnTo>
                    <a:pt x="175" y="254"/>
                  </a:lnTo>
                  <a:lnTo>
                    <a:pt x="171" y="258"/>
                  </a:lnTo>
                  <a:lnTo>
                    <a:pt x="165" y="257"/>
                  </a:lnTo>
                  <a:lnTo>
                    <a:pt x="157" y="257"/>
                  </a:lnTo>
                  <a:lnTo>
                    <a:pt x="152" y="250"/>
                  </a:lnTo>
                  <a:lnTo>
                    <a:pt x="150" y="248"/>
                  </a:lnTo>
                  <a:lnTo>
                    <a:pt x="150" y="244"/>
                  </a:lnTo>
                  <a:lnTo>
                    <a:pt x="144" y="241"/>
                  </a:lnTo>
                  <a:lnTo>
                    <a:pt x="136" y="240"/>
                  </a:lnTo>
                  <a:lnTo>
                    <a:pt x="132" y="236"/>
                  </a:lnTo>
                  <a:lnTo>
                    <a:pt x="130" y="237"/>
                  </a:lnTo>
                  <a:lnTo>
                    <a:pt x="123" y="234"/>
                  </a:lnTo>
                  <a:lnTo>
                    <a:pt x="115" y="233"/>
                  </a:lnTo>
                  <a:lnTo>
                    <a:pt x="111" y="232"/>
                  </a:lnTo>
                  <a:lnTo>
                    <a:pt x="96" y="224"/>
                  </a:lnTo>
                  <a:lnTo>
                    <a:pt x="98" y="221"/>
                  </a:lnTo>
                  <a:lnTo>
                    <a:pt x="94" y="220"/>
                  </a:lnTo>
                  <a:lnTo>
                    <a:pt x="89" y="220"/>
                  </a:lnTo>
                  <a:lnTo>
                    <a:pt x="84" y="216"/>
                  </a:lnTo>
                  <a:lnTo>
                    <a:pt x="79" y="215"/>
                  </a:lnTo>
                  <a:lnTo>
                    <a:pt x="72" y="213"/>
                  </a:lnTo>
                  <a:lnTo>
                    <a:pt x="66" y="213"/>
                  </a:lnTo>
                  <a:lnTo>
                    <a:pt x="63" y="221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47" y="220"/>
                  </a:lnTo>
                  <a:lnTo>
                    <a:pt x="41" y="228"/>
                  </a:lnTo>
                  <a:lnTo>
                    <a:pt x="42" y="228"/>
                  </a:lnTo>
                  <a:lnTo>
                    <a:pt x="39" y="233"/>
                  </a:lnTo>
                  <a:lnTo>
                    <a:pt x="47" y="244"/>
                  </a:lnTo>
                  <a:lnTo>
                    <a:pt x="49" y="253"/>
                  </a:lnTo>
                  <a:lnTo>
                    <a:pt x="50" y="255"/>
                  </a:lnTo>
                  <a:lnTo>
                    <a:pt x="49" y="255"/>
                  </a:lnTo>
                  <a:lnTo>
                    <a:pt x="42" y="251"/>
                  </a:lnTo>
                  <a:lnTo>
                    <a:pt x="29" y="254"/>
                  </a:lnTo>
                  <a:lnTo>
                    <a:pt x="26" y="246"/>
                  </a:lnTo>
                  <a:lnTo>
                    <a:pt x="17" y="240"/>
                  </a:lnTo>
                  <a:lnTo>
                    <a:pt x="20" y="236"/>
                  </a:lnTo>
                  <a:lnTo>
                    <a:pt x="20" y="233"/>
                  </a:lnTo>
                  <a:lnTo>
                    <a:pt x="11" y="227"/>
                  </a:lnTo>
                  <a:lnTo>
                    <a:pt x="16" y="220"/>
                  </a:lnTo>
                  <a:lnTo>
                    <a:pt x="9" y="216"/>
                  </a:lnTo>
                  <a:lnTo>
                    <a:pt x="16" y="210"/>
                  </a:lnTo>
                  <a:lnTo>
                    <a:pt x="22" y="206"/>
                  </a:lnTo>
                  <a:lnTo>
                    <a:pt x="24" y="204"/>
                  </a:lnTo>
                  <a:lnTo>
                    <a:pt x="18" y="199"/>
                  </a:lnTo>
                  <a:lnTo>
                    <a:pt x="22" y="196"/>
                  </a:lnTo>
                  <a:lnTo>
                    <a:pt x="24" y="193"/>
                  </a:lnTo>
                  <a:lnTo>
                    <a:pt x="18" y="189"/>
                  </a:lnTo>
                  <a:lnTo>
                    <a:pt x="17" y="183"/>
                  </a:lnTo>
                  <a:lnTo>
                    <a:pt x="20" y="181"/>
                  </a:lnTo>
                  <a:lnTo>
                    <a:pt x="18" y="170"/>
                  </a:lnTo>
                  <a:lnTo>
                    <a:pt x="17" y="169"/>
                  </a:lnTo>
                  <a:lnTo>
                    <a:pt x="16" y="162"/>
                  </a:lnTo>
                  <a:lnTo>
                    <a:pt x="13" y="156"/>
                  </a:lnTo>
                  <a:lnTo>
                    <a:pt x="11" y="152"/>
                  </a:lnTo>
                  <a:lnTo>
                    <a:pt x="0" y="143"/>
                  </a:lnTo>
                  <a:lnTo>
                    <a:pt x="11" y="141"/>
                  </a:lnTo>
                  <a:lnTo>
                    <a:pt x="22" y="145"/>
                  </a:lnTo>
                  <a:lnTo>
                    <a:pt x="24" y="139"/>
                  </a:lnTo>
                  <a:lnTo>
                    <a:pt x="32" y="139"/>
                  </a:lnTo>
                  <a:lnTo>
                    <a:pt x="32" y="132"/>
                  </a:lnTo>
                  <a:lnTo>
                    <a:pt x="37" y="124"/>
                  </a:lnTo>
                  <a:lnTo>
                    <a:pt x="43" y="124"/>
                  </a:lnTo>
                  <a:lnTo>
                    <a:pt x="49" y="138"/>
                  </a:lnTo>
                  <a:lnTo>
                    <a:pt x="51" y="128"/>
                  </a:lnTo>
                  <a:lnTo>
                    <a:pt x="50" y="127"/>
                  </a:lnTo>
                  <a:lnTo>
                    <a:pt x="51" y="122"/>
                  </a:lnTo>
                  <a:lnTo>
                    <a:pt x="55" y="123"/>
                  </a:lnTo>
                  <a:lnTo>
                    <a:pt x="63" y="121"/>
                  </a:lnTo>
                  <a:lnTo>
                    <a:pt x="64" y="114"/>
                  </a:lnTo>
                  <a:lnTo>
                    <a:pt x="68" y="121"/>
                  </a:lnTo>
                  <a:lnTo>
                    <a:pt x="71" y="122"/>
                  </a:lnTo>
                  <a:lnTo>
                    <a:pt x="73" y="117"/>
                  </a:lnTo>
                  <a:lnTo>
                    <a:pt x="72" y="111"/>
                  </a:lnTo>
                  <a:lnTo>
                    <a:pt x="68" y="111"/>
                  </a:lnTo>
                  <a:lnTo>
                    <a:pt x="64" y="106"/>
                  </a:lnTo>
                  <a:lnTo>
                    <a:pt x="59" y="92"/>
                  </a:lnTo>
                  <a:lnTo>
                    <a:pt x="60" y="88"/>
                  </a:lnTo>
                  <a:lnTo>
                    <a:pt x="63" y="86"/>
                  </a:lnTo>
                  <a:lnTo>
                    <a:pt x="69" y="85"/>
                  </a:lnTo>
                  <a:lnTo>
                    <a:pt x="72" y="86"/>
                  </a:lnTo>
                  <a:lnTo>
                    <a:pt x="73" y="83"/>
                  </a:lnTo>
                  <a:lnTo>
                    <a:pt x="79" y="83"/>
                  </a:lnTo>
                  <a:lnTo>
                    <a:pt x="81" y="77"/>
                  </a:lnTo>
                  <a:lnTo>
                    <a:pt x="81" y="73"/>
                  </a:lnTo>
                  <a:lnTo>
                    <a:pt x="88" y="68"/>
                  </a:lnTo>
                  <a:lnTo>
                    <a:pt x="96" y="62"/>
                  </a:lnTo>
                  <a:lnTo>
                    <a:pt x="98" y="60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9" y="67"/>
                  </a:lnTo>
                  <a:lnTo>
                    <a:pt x="113" y="79"/>
                  </a:lnTo>
                  <a:lnTo>
                    <a:pt x="116" y="80"/>
                  </a:lnTo>
                  <a:lnTo>
                    <a:pt x="119" y="73"/>
                  </a:lnTo>
                  <a:lnTo>
                    <a:pt x="123" y="72"/>
                  </a:lnTo>
                  <a:lnTo>
                    <a:pt x="123" y="77"/>
                  </a:lnTo>
                  <a:lnTo>
                    <a:pt x="127" y="76"/>
                  </a:lnTo>
                  <a:lnTo>
                    <a:pt x="136" y="81"/>
                  </a:lnTo>
                  <a:lnTo>
                    <a:pt x="137" y="88"/>
                  </a:lnTo>
                  <a:lnTo>
                    <a:pt x="141" y="86"/>
                  </a:lnTo>
                  <a:lnTo>
                    <a:pt x="143" y="90"/>
                  </a:lnTo>
                  <a:lnTo>
                    <a:pt x="144" y="96"/>
                  </a:lnTo>
                  <a:lnTo>
                    <a:pt x="145" y="103"/>
                  </a:lnTo>
                  <a:lnTo>
                    <a:pt x="148" y="111"/>
                  </a:lnTo>
                  <a:lnTo>
                    <a:pt x="145" y="117"/>
                  </a:lnTo>
                  <a:lnTo>
                    <a:pt x="150" y="117"/>
                  </a:lnTo>
                  <a:lnTo>
                    <a:pt x="153" y="118"/>
                  </a:lnTo>
                  <a:lnTo>
                    <a:pt x="160" y="111"/>
                  </a:lnTo>
                  <a:lnTo>
                    <a:pt x="165" y="107"/>
                  </a:lnTo>
                  <a:lnTo>
                    <a:pt x="165" y="102"/>
                  </a:lnTo>
                  <a:lnTo>
                    <a:pt x="170" y="98"/>
                  </a:lnTo>
                  <a:lnTo>
                    <a:pt x="177" y="96"/>
                  </a:lnTo>
                  <a:lnTo>
                    <a:pt x="177" y="93"/>
                  </a:lnTo>
                  <a:lnTo>
                    <a:pt x="183" y="85"/>
                  </a:lnTo>
                  <a:lnTo>
                    <a:pt x="186" y="76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91" y="68"/>
                  </a:lnTo>
                  <a:lnTo>
                    <a:pt x="196" y="62"/>
                  </a:lnTo>
                  <a:lnTo>
                    <a:pt x="199" y="63"/>
                  </a:lnTo>
                  <a:lnTo>
                    <a:pt x="203" y="59"/>
                  </a:lnTo>
                  <a:lnTo>
                    <a:pt x="203" y="55"/>
                  </a:lnTo>
                  <a:lnTo>
                    <a:pt x="205" y="46"/>
                  </a:lnTo>
                  <a:lnTo>
                    <a:pt x="213" y="35"/>
                  </a:lnTo>
                  <a:lnTo>
                    <a:pt x="216" y="30"/>
                  </a:lnTo>
                  <a:lnTo>
                    <a:pt x="221" y="28"/>
                  </a:lnTo>
                  <a:lnTo>
                    <a:pt x="228" y="21"/>
                  </a:lnTo>
                  <a:lnTo>
                    <a:pt x="235" y="17"/>
                  </a:lnTo>
                  <a:lnTo>
                    <a:pt x="234" y="13"/>
                  </a:lnTo>
                  <a:lnTo>
                    <a:pt x="232" y="11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64">
              <a:extLst>
                <a:ext uri="{FF2B5EF4-FFF2-40B4-BE49-F238E27FC236}">
                  <a16:creationId xmlns:a16="http://schemas.microsoft.com/office/drawing/2014/main" id="{F03D884D-B434-46CB-8350-F3DA2BA25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0346" y="3280705"/>
              <a:ext cx="664712" cy="609206"/>
            </a:xfrm>
            <a:custGeom>
              <a:avLst/>
              <a:gdLst/>
              <a:ahLst/>
              <a:cxnLst>
                <a:cxn ang="0">
                  <a:pos x="254" y="21"/>
                </a:cxn>
                <a:cxn ang="0">
                  <a:pos x="285" y="89"/>
                </a:cxn>
                <a:cxn ang="0">
                  <a:pos x="336" y="158"/>
                </a:cxn>
                <a:cxn ang="0">
                  <a:pos x="387" y="202"/>
                </a:cxn>
                <a:cxn ang="0">
                  <a:pos x="413" y="233"/>
                </a:cxn>
                <a:cxn ang="0">
                  <a:pos x="472" y="268"/>
                </a:cxn>
                <a:cxn ang="0">
                  <a:pos x="488" y="316"/>
                </a:cxn>
                <a:cxn ang="0">
                  <a:pos x="472" y="335"/>
                </a:cxn>
                <a:cxn ang="0">
                  <a:pos x="455" y="368"/>
                </a:cxn>
                <a:cxn ang="0">
                  <a:pos x="442" y="381"/>
                </a:cxn>
                <a:cxn ang="0">
                  <a:pos x="421" y="407"/>
                </a:cxn>
                <a:cxn ang="0">
                  <a:pos x="401" y="422"/>
                </a:cxn>
                <a:cxn ang="0">
                  <a:pos x="397" y="391"/>
                </a:cxn>
                <a:cxn ang="0">
                  <a:pos x="379" y="377"/>
                </a:cxn>
                <a:cxn ang="0">
                  <a:pos x="358" y="373"/>
                </a:cxn>
                <a:cxn ang="0">
                  <a:pos x="337" y="378"/>
                </a:cxn>
                <a:cxn ang="0">
                  <a:pos x="325" y="390"/>
                </a:cxn>
                <a:cxn ang="0">
                  <a:pos x="324" y="416"/>
                </a:cxn>
                <a:cxn ang="0">
                  <a:pos x="320" y="419"/>
                </a:cxn>
                <a:cxn ang="0">
                  <a:pos x="307" y="433"/>
                </a:cxn>
                <a:cxn ang="0">
                  <a:pos x="288" y="444"/>
                </a:cxn>
                <a:cxn ang="0">
                  <a:pos x="254" y="443"/>
                </a:cxn>
                <a:cxn ang="0">
                  <a:pos x="243" y="429"/>
                </a:cxn>
                <a:cxn ang="0">
                  <a:pos x="214" y="428"/>
                </a:cxn>
                <a:cxn ang="0">
                  <a:pos x="192" y="412"/>
                </a:cxn>
                <a:cxn ang="0">
                  <a:pos x="165" y="415"/>
                </a:cxn>
                <a:cxn ang="0">
                  <a:pos x="135" y="407"/>
                </a:cxn>
                <a:cxn ang="0">
                  <a:pos x="105" y="394"/>
                </a:cxn>
                <a:cxn ang="0">
                  <a:pos x="94" y="381"/>
                </a:cxn>
                <a:cxn ang="0">
                  <a:pos x="84" y="353"/>
                </a:cxn>
                <a:cxn ang="0">
                  <a:pos x="50" y="336"/>
                </a:cxn>
                <a:cxn ang="0">
                  <a:pos x="8" y="323"/>
                </a:cxn>
                <a:cxn ang="0">
                  <a:pos x="1" y="296"/>
                </a:cxn>
                <a:cxn ang="0">
                  <a:pos x="20" y="271"/>
                </a:cxn>
                <a:cxn ang="0">
                  <a:pos x="57" y="281"/>
                </a:cxn>
                <a:cxn ang="0">
                  <a:pos x="78" y="284"/>
                </a:cxn>
                <a:cxn ang="0">
                  <a:pos x="99" y="267"/>
                </a:cxn>
                <a:cxn ang="0">
                  <a:pos x="78" y="247"/>
                </a:cxn>
                <a:cxn ang="0">
                  <a:pos x="50" y="208"/>
                </a:cxn>
                <a:cxn ang="0">
                  <a:pos x="48" y="186"/>
                </a:cxn>
                <a:cxn ang="0">
                  <a:pos x="38" y="160"/>
                </a:cxn>
                <a:cxn ang="0">
                  <a:pos x="39" y="136"/>
                </a:cxn>
                <a:cxn ang="0">
                  <a:pos x="48" y="118"/>
                </a:cxn>
                <a:cxn ang="0">
                  <a:pos x="88" y="116"/>
                </a:cxn>
                <a:cxn ang="0">
                  <a:pos x="108" y="94"/>
                </a:cxn>
                <a:cxn ang="0">
                  <a:pos x="91" y="78"/>
                </a:cxn>
                <a:cxn ang="0">
                  <a:pos x="115" y="72"/>
                </a:cxn>
                <a:cxn ang="0">
                  <a:pos x="135" y="44"/>
                </a:cxn>
                <a:cxn ang="0">
                  <a:pos x="166" y="30"/>
                </a:cxn>
                <a:cxn ang="0">
                  <a:pos x="191" y="27"/>
                </a:cxn>
                <a:cxn ang="0">
                  <a:pos x="206" y="13"/>
                </a:cxn>
                <a:cxn ang="0">
                  <a:pos x="250" y="0"/>
                </a:cxn>
              </a:cxnLst>
              <a:rect l="0" t="0" r="r" b="b"/>
              <a:pathLst>
                <a:path w="491" h="450">
                  <a:moveTo>
                    <a:pt x="388" y="199"/>
                  </a:moveTo>
                  <a:lnTo>
                    <a:pt x="391" y="202"/>
                  </a:lnTo>
                  <a:lnTo>
                    <a:pt x="388" y="199"/>
                  </a:lnTo>
                  <a:close/>
                  <a:moveTo>
                    <a:pt x="250" y="0"/>
                  </a:moveTo>
                  <a:lnTo>
                    <a:pt x="254" y="21"/>
                  </a:lnTo>
                  <a:lnTo>
                    <a:pt x="256" y="30"/>
                  </a:lnTo>
                  <a:lnTo>
                    <a:pt x="260" y="42"/>
                  </a:lnTo>
                  <a:lnTo>
                    <a:pt x="265" y="51"/>
                  </a:lnTo>
                  <a:lnTo>
                    <a:pt x="268" y="56"/>
                  </a:lnTo>
                  <a:lnTo>
                    <a:pt x="285" y="89"/>
                  </a:lnTo>
                  <a:lnTo>
                    <a:pt x="299" y="116"/>
                  </a:lnTo>
                  <a:lnTo>
                    <a:pt x="315" y="135"/>
                  </a:lnTo>
                  <a:lnTo>
                    <a:pt x="316" y="136"/>
                  </a:lnTo>
                  <a:lnTo>
                    <a:pt x="325" y="148"/>
                  </a:lnTo>
                  <a:lnTo>
                    <a:pt x="336" y="158"/>
                  </a:lnTo>
                  <a:lnTo>
                    <a:pt x="337" y="158"/>
                  </a:lnTo>
                  <a:lnTo>
                    <a:pt x="345" y="168"/>
                  </a:lnTo>
                  <a:lnTo>
                    <a:pt x="362" y="182"/>
                  </a:lnTo>
                  <a:lnTo>
                    <a:pt x="388" y="199"/>
                  </a:lnTo>
                  <a:lnTo>
                    <a:pt x="387" y="202"/>
                  </a:lnTo>
                  <a:lnTo>
                    <a:pt x="391" y="203"/>
                  </a:lnTo>
                  <a:lnTo>
                    <a:pt x="388" y="203"/>
                  </a:lnTo>
                  <a:lnTo>
                    <a:pt x="397" y="216"/>
                  </a:lnTo>
                  <a:lnTo>
                    <a:pt x="413" y="232"/>
                  </a:lnTo>
                  <a:lnTo>
                    <a:pt x="413" y="233"/>
                  </a:lnTo>
                  <a:lnTo>
                    <a:pt x="420" y="242"/>
                  </a:lnTo>
                  <a:lnTo>
                    <a:pt x="426" y="243"/>
                  </a:lnTo>
                  <a:lnTo>
                    <a:pt x="443" y="257"/>
                  </a:lnTo>
                  <a:lnTo>
                    <a:pt x="454" y="261"/>
                  </a:lnTo>
                  <a:lnTo>
                    <a:pt x="472" y="268"/>
                  </a:lnTo>
                  <a:lnTo>
                    <a:pt x="474" y="289"/>
                  </a:lnTo>
                  <a:lnTo>
                    <a:pt x="473" y="292"/>
                  </a:lnTo>
                  <a:lnTo>
                    <a:pt x="484" y="302"/>
                  </a:lnTo>
                  <a:lnTo>
                    <a:pt x="491" y="305"/>
                  </a:lnTo>
                  <a:lnTo>
                    <a:pt x="488" y="316"/>
                  </a:lnTo>
                  <a:lnTo>
                    <a:pt x="490" y="318"/>
                  </a:lnTo>
                  <a:lnTo>
                    <a:pt x="491" y="322"/>
                  </a:lnTo>
                  <a:lnTo>
                    <a:pt x="484" y="326"/>
                  </a:lnTo>
                  <a:lnTo>
                    <a:pt x="477" y="333"/>
                  </a:lnTo>
                  <a:lnTo>
                    <a:pt x="472" y="335"/>
                  </a:lnTo>
                  <a:lnTo>
                    <a:pt x="469" y="340"/>
                  </a:lnTo>
                  <a:lnTo>
                    <a:pt x="461" y="351"/>
                  </a:lnTo>
                  <a:lnTo>
                    <a:pt x="459" y="360"/>
                  </a:lnTo>
                  <a:lnTo>
                    <a:pt x="459" y="364"/>
                  </a:lnTo>
                  <a:lnTo>
                    <a:pt x="455" y="368"/>
                  </a:lnTo>
                  <a:lnTo>
                    <a:pt x="452" y="367"/>
                  </a:lnTo>
                  <a:lnTo>
                    <a:pt x="447" y="373"/>
                  </a:lnTo>
                  <a:lnTo>
                    <a:pt x="444" y="374"/>
                  </a:lnTo>
                  <a:lnTo>
                    <a:pt x="444" y="376"/>
                  </a:lnTo>
                  <a:lnTo>
                    <a:pt x="442" y="381"/>
                  </a:lnTo>
                  <a:lnTo>
                    <a:pt x="439" y="390"/>
                  </a:lnTo>
                  <a:lnTo>
                    <a:pt x="433" y="398"/>
                  </a:lnTo>
                  <a:lnTo>
                    <a:pt x="433" y="401"/>
                  </a:lnTo>
                  <a:lnTo>
                    <a:pt x="426" y="403"/>
                  </a:lnTo>
                  <a:lnTo>
                    <a:pt x="421" y="407"/>
                  </a:lnTo>
                  <a:lnTo>
                    <a:pt x="421" y="412"/>
                  </a:lnTo>
                  <a:lnTo>
                    <a:pt x="416" y="416"/>
                  </a:lnTo>
                  <a:lnTo>
                    <a:pt x="409" y="423"/>
                  </a:lnTo>
                  <a:lnTo>
                    <a:pt x="406" y="422"/>
                  </a:lnTo>
                  <a:lnTo>
                    <a:pt x="401" y="422"/>
                  </a:lnTo>
                  <a:lnTo>
                    <a:pt x="404" y="416"/>
                  </a:lnTo>
                  <a:lnTo>
                    <a:pt x="401" y="408"/>
                  </a:lnTo>
                  <a:lnTo>
                    <a:pt x="400" y="401"/>
                  </a:lnTo>
                  <a:lnTo>
                    <a:pt x="399" y="395"/>
                  </a:lnTo>
                  <a:lnTo>
                    <a:pt x="397" y="391"/>
                  </a:lnTo>
                  <a:lnTo>
                    <a:pt x="393" y="393"/>
                  </a:lnTo>
                  <a:lnTo>
                    <a:pt x="392" y="386"/>
                  </a:lnTo>
                  <a:lnTo>
                    <a:pt x="383" y="381"/>
                  </a:lnTo>
                  <a:lnTo>
                    <a:pt x="379" y="382"/>
                  </a:lnTo>
                  <a:lnTo>
                    <a:pt x="379" y="377"/>
                  </a:lnTo>
                  <a:lnTo>
                    <a:pt x="375" y="378"/>
                  </a:lnTo>
                  <a:lnTo>
                    <a:pt x="372" y="385"/>
                  </a:lnTo>
                  <a:lnTo>
                    <a:pt x="369" y="384"/>
                  </a:lnTo>
                  <a:lnTo>
                    <a:pt x="365" y="372"/>
                  </a:lnTo>
                  <a:lnTo>
                    <a:pt x="358" y="373"/>
                  </a:lnTo>
                  <a:lnTo>
                    <a:pt x="358" y="371"/>
                  </a:lnTo>
                  <a:lnTo>
                    <a:pt x="354" y="365"/>
                  </a:lnTo>
                  <a:lnTo>
                    <a:pt x="352" y="367"/>
                  </a:lnTo>
                  <a:lnTo>
                    <a:pt x="344" y="373"/>
                  </a:lnTo>
                  <a:lnTo>
                    <a:pt x="337" y="378"/>
                  </a:lnTo>
                  <a:lnTo>
                    <a:pt x="337" y="382"/>
                  </a:lnTo>
                  <a:lnTo>
                    <a:pt x="335" y="388"/>
                  </a:lnTo>
                  <a:lnTo>
                    <a:pt x="329" y="388"/>
                  </a:lnTo>
                  <a:lnTo>
                    <a:pt x="328" y="391"/>
                  </a:lnTo>
                  <a:lnTo>
                    <a:pt x="325" y="390"/>
                  </a:lnTo>
                  <a:lnTo>
                    <a:pt x="319" y="391"/>
                  </a:lnTo>
                  <a:lnTo>
                    <a:pt x="316" y="393"/>
                  </a:lnTo>
                  <a:lnTo>
                    <a:pt x="315" y="397"/>
                  </a:lnTo>
                  <a:lnTo>
                    <a:pt x="320" y="411"/>
                  </a:lnTo>
                  <a:lnTo>
                    <a:pt x="324" y="416"/>
                  </a:lnTo>
                  <a:lnTo>
                    <a:pt x="328" y="416"/>
                  </a:lnTo>
                  <a:lnTo>
                    <a:pt x="329" y="422"/>
                  </a:lnTo>
                  <a:lnTo>
                    <a:pt x="327" y="427"/>
                  </a:lnTo>
                  <a:lnTo>
                    <a:pt x="324" y="426"/>
                  </a:lnTo>
                  <a:lnTo>
                    <a:pt x="320" y="419"/>
                  </a:lnTo>
                  <a:lnTo>
                    <a:pt x="319" y="426"/>
                  </a:lnTo>
                  <a:lnTo>
                    <a:pt x="311" y="428"/>
                  </a:lnTo>
                  <a:lnTo>
                    <a:pt x="307" y="427"/>
                  </a:lnTo>
                  <a:lnTo>
                    <a:pt x="306" y="432"/>
                  </a:lnTo>
                  <a:lnTo>
                    <a:pt x="307" y="433"/>
                  </a:lnTo>
                  <a:lnTo>
                    <a:pt x="305" y="443"/>
                  </a:lnTo>
                  <a:lnTo>
                    <a:pt x="299" y="429"/>
                  </a:lnTo>
                  <a:lnTo>
                    <a:pt x="293" y="429"/>
                  </a:lnTo>
                  <a:lnTo>
                    <a:pt x="288" y="437"/>
                  </a:lnTo>
                  <a:lnTo>
                    <a:pt x="288" y="444"/>
                  </a:lnTo>
                  <a:lnTo>
                    <a:pt x="280" y="444"/>
                  </a:lnTo>
                  <a:lnTo>
                    <a:pt x="278" y="450"/>
                  </a:lnTo>
                  <a:lnTo>
                    <a:pt x="267" y="446"/>
                  </a:lnTo>
                  <a:lnTo>
                    <a:pt x="256" y="448"/>
                  </a:lnTo>
                  <a:lnTo>
                    <a:pt x="254" y="443"/>
                  </a:lnTo>
                  <a:lnTo>
                    <a:pt x="252" y="439"/>
                  </a:lnTo>
                  <a:lnTo>
                    <a:pt x="247" y="437"/>
                  </a:lnTo>
                  <a:lnTo>
                    <a:pt x="244" y="435"/>
                  </a:lnTo>
                  <a:lnTo>
                    <a:pt x="244" y="432"/>
                  </a:lnTo>
                  <a:lnTo>
                    <a:pt x="243" y="429"/>
                  </a:lnTo>
                  <a:lnTo>
                    <a:pt x="242" y="432"/>
                  </a:lnTo>
                  <a:lnTo>
                    <a:pt x="234" y="433"/>
                  </a:lnTo>
                  <a:lnTo>
                    <a:pt x="223" y="428"/>
                  </a:lnTo>
                  <a:lnTo>
                    <a:pt x="222" y="424"/>
                  </a:lnTo>
                  <a:lnTo>
                    <a:pt x="214" y="428"/>
                  </a:lnTo>
                  <a:lnTo>
                    <a:pt x="206" y="423"/>
                  </a:lnTo>
                  <a:lnTo>
                    <a:pt x="204" y="422"/>
                  </a:lnTo>
                  <a:lnTo>
                    <a:pt x="203" y="416"/>
                  </a:lnTo>
                  <a:lnTo>
                    <a:pt x="197" y="407"/>
                  </a:lnTo>
                  <a:lnTo>
                    <a:pt x="192" y="412"/>
                  </a:lnTo>
                  <a:lnTo>
                    <a:pt x="186" y="408"/>
                  </a:lnTo>
                  <a:lnTo>
                    <a:pt x="178" y="403"/>
                  </a:lnTo>
                  <a:lnTo>
                    <a:pt x="172" y="406"/>
                  </a:lnTo>
                  <a:lnTo>
                    <a:pt x="174" y="411"/>
                  </a:lnTo>
                  <a:lnTo>
                    <a:pt x="165" y="415"/>
                  </a:lnTo>
                  <a:lnTo>
                    <a:pt x="157" y="419"/>
                  </a:lnTo>
                  <a:lnTo>
                    <a:pt x="154" y="424"/>
                  </a:lnTo>
                  <a:lnTo>
                    <a:pt x="140" y="416"/>
                  </a:lnTo>
                  <a:lnTo>
                    <a:pt x="140" y="415"/>
                  </a:lnTo>
                  <a:lnTo>
                    <a:pt x="135" y="407"/>
                  </a:lnTo>
                  <a:lnTo>
                    <a:pt x="132" y="406"/>
                  </a:lnTo>
                  <a:lnTo>
                    <a:pt x="129" y="406"/>
                  </a:lnTo>
                  <a:lnTo>
                    <a:pt x="120" y="398"/>
                  </a:lnTo>
                  <a:lnTo>
                    <a:pt x="110" y="394"/>
                  </a:lnTo>
                  <a:lnTo>
                    <a:pt x="105" y="394"/>
                  </a:lnTo>
                  <a:lnTo>
                    <a:pt x="103" y="401"/>
                  </a:lnTo>
                  <a:lnTo>
                    <a:pt x="101" y="401"/>
                  </a:lnTo>
                  <a:lnTo>
                    <a:pt x="95" y="393"/>
                  </a:lnTo>
                  <a:lnTo>
                    <a:pt x="95" y="384"/>
                  </a:lnTo>
                  <a:lnTo>
                    <a:pt x="94" y="381"/>
                  </a:lnTo>
                  <a:lnTo>
                    <a:pt x="101" y="368"/>
                  </a:lnTo>
                  <a:lnTo>
                    <a:pt x="99" y="365"/>
                  </a:lnTo>
                  <a:lnTo>
                    <a:pt x="93" y="360"/>
                  </a:lnTo>
                  <a:lnTo>
                    <a:pt x="91" y="361"/>
                  </a:lnTo>
                  <a:lnTo>
                    <a:pt x="84" y="353"/>
                  </a:lnTo>
                  <a:lnTo>
                    <a:pt x="78" y="351"/>
                  </a:lnTo>
                  <a:lnTo>
                    <a:pt x="77" y="352"/>
                  </a:lnTo>
                  <a:lnTo>
                    <a:pt x="73" y="350"/>
                  </a:lnTo>
                  <a:lnTo>
                    <a:pt x="60" y="342"/>
                  </a:lnTo>
                  <a:lnTo>
                    <a:pt x="50" y="336"/>
                  </a:lnTo>
                  <a:lnTo>
                    <a:pt x="22" y="322"/>
                  </a:lnTo>
                  <a:lnTo>
                    <a:pt x="22" y="329"/>
                  </a:lnTo>
                  <a:lnTo>
                    <a:pt x="20" y="330"/>
                  </a:lnTo>
                  <a:lnTo>
                    <a:pt x="17" y="330"/>
                  </a:lnTo>
                  <a:lnTo>
                    <a:pt x="8" y="323"/>
                  </a:lnTo>
                  <a:lnTo>
                    <a:pt x="8" y="322"/>
                  </a:lnTo>
                  <a:lnTo>
                    <a:pt x="1" y="314"/>
                  </a:lnTo>
                  <a:lnTo>
                    <a:pt x="0" y="309"/>
                  </a:lnTo>
                  <a:lnTo>
                    <a:pt x="0" y="298"/>
                  </a:lnTo>
                  <a:lnTo>
                    <a:pt x="1" y="296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6" y="289"/>
                  </a:lnTo>
                  <a:lnTo>
                    <a:pt x="16" y="281"/>
                  </a:lnTo>
                  <a:lnTo>
                    <a:pt x="20" y="271"/>
                  </a:lnTo>
                  <a:lnTo>
                    <a:pt x="18" y="267"/>
                  </a:lnTo>
                  <a:lnTo>
                    <a:pt x="30" y="268"/>
                  </a:lnTo>
                  <a:lnTo>
                    <a:pt x="42" y="278"/>
                  </a:lnTo>
                  <a:lnTo>
                    <a:pt x="44" y="274"/>
                  </a:lnTo>
                  <a:lnTo>
                    <a:pt x="57" y="281"/>
                  </a:lnTo>
                  <a:lnTo>
                    <a:pt x="60" y="284"/>
                  </a:lnTo>
                  <a:lnTo>
                    <a:pt x="63" y="285"/>
                  </a:lnTo>
                  <a:lnTo>
                    <a:pt x="71" y="281"/>
                  </a:lnTo>
                  <a:lnTo>
                    <a:pt x="73" y="284"/>
                  </a:lnTo>
                  <a:lnTo>
                    <a:pt x="78" y="284"/>
                  </a:lnTo>
                  <a:lnTo>
                    <a:pt x="85" y="275"/>
                  </a:lnTo>
                  <a:lnTo>
                    <a:pt x="84" y="272"/>
                  </a:lnTo>
                  <a:lnTo>
                    <a:pt x="93" y="271"/>
                  </a:lnTo>
                  <a:lnTo>
                    <a:pt x="90" y="268"/>
                  </a:lnTo>
                  <a:lnTo>
                    <a:pt x="99" y="267"/>
                  </a:lnTo>
                  <a:lnTo>
                    <a:pt x="95" y="263"/>
                  </a:lnTo>
                  <a:lnTo>
                    <a:pt x="88" y="254"/>
                  </a:lnTo>
                  <a:lnTo>
                    <a:pt x="89" y="251"/>
                  </a:lnTo>
                  <a:lnTo>
                    <a:pt x="88" y="250"/>
                  </a:lnTo>
                  <a:lnTo>
                    <a:pt x="78" y="247"/>
                  </a:lnTo>
                  <a:lnTo>
                    <a:pt x="71" y="240"/>
                  </a:lnTo>
                  <a:lnTo>
                    <a:pt x="61" y="232"/>
                  </a:lnTo>
                  <a:lnTo>
                    <a:pt x="60" y="229"/>
                  </a:lnTo>
                  <a:lnTo>
                    <a:pt x="59" y="212"/>
                  </a:lnTo>
                  <a:lnTo>
                    <a:pt x="50" y="208"/>
                  </a:lnTo>
                  <a:lnTo>
                    <a:pt x="43" y="206"/>
                  </a:lnTo>
                  <a:lnTo>
                    <a:pt x="42" y="203"/>
                  </a:lnTo>
                  <a:lnTo>
                    <a:pt x="37" y="199"/>
                  </a:lnTo>
                  <a:lnTo>
                    <a:pt x="44" y="191"/>
                  </a:lnTo>
                  <a:lnTo>
                    <a:pt x="48" y="186"/>
                  </a:lnTo>
                  <a:lnTo>
                    <a:pt x="47" y="182"/>
                  </a:lnTo>
                  <a:lnTo>
                    <a:pt x="40" y="181"/>
                  </a:lnTo>
                  <a:lnTo>
                    <a:pt x="27" y="168"/>
                  </a:lnTo>
                  <a:lnTo>
                    <a:pt x="33" y="160"/>
                  </a:lnTo>
                  <a:lnTo>
                    <a:pt x="38" y="160"/>
                  </a:lnTo>
                  <a:lnTo>
                    <a:pt x="43" y="154"/>
                  </a:lnTo>
                  <a:lnTo>
                    <a:pt x="42" y="153"/>
                  </a:lnTo>
                  <a:lnTo>
                    <a:pt x="43" y="144"/>
                  </a:lnTo>
                  <a:lnTo>
                    <a:pt x="40" y="140"/>
                  </a:lnTo>
                  <a:lnTo>
                    <a:pt x="39" y="136"/>
                  </a:lnTo>
                  <a:lnTo>
                    <a:pt x="38" y="131"/>
                  </a:lnTo>
                  <a:lnTo>
                    <a:pt x="40" y="133"/>
                  </a:lnTo>
                  <a:lnTo>
                    <a:pt x="42" y="130"/>
                  </a:lnTo>
                  <a:lnTo>
                    <a:pt x="43" y="120"/>
                  </a:lnTo>
                  <a:lnTo>
                    <a:pt x="48" y="118"/>
                  </a:lnTo>
                  <a:lnTo>
                    <a:pt x="48" y="114"/>
                  </a:lnTo>
                  <a:lnTo>
                    <a:pt x="64" y="118"/>
                  </a:lnTo>
                  <a:lnTo>
                    <a:pt x="72" y="115"/>
                  </a:lnTo>
                  <a:lnTo>
                    <a:pt x="77" y="119"/>
                  </a:lnTo>
                  <a:lnTo>
                    <a:pt x="88" y="116"/>
                  </a:lnTo>
                  <a:lnTo>
                    <a:pt x="93" y="118"/>
                  </a:lnTo>
                  <a:lnTo>
                    <a:pt x="102" y="114"/>
                  </a:lnTo>
                  <a:lnTo>
                    <a:pt x="103" y="113"/>
                  </a:lnTo>
                  <a:lnTo>
                    <a:pt x="105" y="102"/>
                  </a:lnTo>
                  <a:lnTo>
                    <a:pt x="108" y="94"/>
                  </a:lnTo>
                  <a:lnTo>
                    <a:pt x="108" y="93"/>
                  </a:lnTo>
                  <a:lnTo>
                    <a:pt x="99" y="89"/>
                  </a:lnTo>
                  <a:lnTo>
                    <a:pt x="99" y="92"/>
                  </a:lnTo>
                  <a:lnTo>
                    <a:pt x="91" y="84"/>
                  </a:lnTo>
                  <a:lnTo>
                    <a:pt x="91" y="78"/>
                  </a:lnTo>
                  <a:lnTo>
                    <a:pt x="93" y="75"/>
                  </a:lnTo>
                  <a:lnTo>
                    <a:pt x="94" y="73"/>
                  </a:lnTo>
                  <a:lnTo>
                    <a:pt x="102" y="76"/>
                  </a:lnTo>
                  <a:lnTo>
                    <a:pt x="114" y="68"/>
                  </a:lnTo>
                  <a:lnTo>
                    <a:pt x="115" y="72"/>
                  </a:lnTo>
                  <a:lnTo>
                    <a:pt x="116" y="61"/>
                  </a:lnTo>
                  <a:lnTo>
                    <a:pt x="124" y="60"/>
                  </a:lnTo>
                  <a:lnTo>
                    <a:pt x="132" y="58"/>
                  </a:lnTo>
                  <a:lnTo>
                    <a:pt x="135" y="52"/>
                  </a:lnTo>
                  <a:lnTo>
                    <a:pt x="135" y="44"/>
                  </a:lnTo>
                  <a:lnTo>
                    <a:pt x="144" y="33"/>
                  </a:lnTo>
                  <a:lnTo>
                    <a:pt x="144" y="27"/>
                  </a:lnTo>
                  <a:lnTo>
                    <a:pt x="152" y="34"/>
                  </a:lnTo>
                  <a:lnTo>
                    <a:pt x="154" y="34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1" y="34"/>
                  </a:lnTo>
                  <a:lnTo>
                    <a:pt x="178" y="33"/>
                  </a:lnTo>
                  <a:lnTo>
                    <a:pt x="186" y="27"/>
                  </a:lnTo>
                  <a:lnTo>
                    <a:pt x="191" y="27"/>
                  </a:lnTo>
                  <a:lnTo>
                    <a:pt x="192" y="22"/>
                  </a:lnTo>
                  <a:lnTo>
                    <a:pt x="192" y="16"/>
                  </a:lnTo>
                  <a:lnTo>
                    <a:pt x="196" y="14"/>
                  </a:lnTo>
                  <a:lnTo>
                    <a:pt x="203" y="14"/>
                  </a:lnTo>
                  <a:lnTo>
                    <a:pt x="206" y="13"/>
                  </a:lnTo>
                  <a:lnTo>
                    <a:pt x="208" y="13"/>
                  </a:lnTo>
                  <a:lnTo>
                    <a:pt x="226" y="4"/>
                  </a:lnTo>
                  <a:lnTo>
                    <a:pt x="239" y="1"/>
                  </a:lnTo>
                  <a:lnTo>
                    <a:pt x="243" y="1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66B90B29-D9D2-422F-B481-FB36A9218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32" y="3778901"/>
              <a:ext cx="6769" cy="54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73D4BF2E-FAC7-45AD-BA79-E589019E8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0905" y="3860128"/>
              <a:ext cx="2708" cy="54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grpSp>
          <p:nvGrpSpPr>
            <p:cNvPr id="43" name="Group 120">
              <a:extLst>
                <a:ext uri="{FF2B5EF4-FFF2-40B4-BE49-F238E27FC236}">
                  <a16:creationId xmlns:a16="http://schemas.microsoft.com/office/drawing/2014/main" id="{AC064CA0-38C1-4F5B-AE8B-BA8584ACA900}"/>
                </a:ext>
              </a:extLst>
            </p:cNvPr>
            <p:cNvGrpSpPr/>
            <p:nvPr/>
          </p:nvGrpSpPr>
          <p:grpSpPr>
            <a:xfrm>
              <a:off x="5666031" y="3309135"/>
              <a:ext cx="973376" cy="985560"/>
              <a:chOff x="5666031" y="3309135"/>
              <a:chExt cx="973376" cy="985560"/>
            </a:xfrm>
            <a:grpFill/>
          </p:grpSpPr>
          <p:sp>
            <p:nvSpPr>
              <p:cNvPr id="90" name="Freeform 65">
                <a:extLst>
                  <a:ext uri="{FF2B5EF4-FFF2-40B4-BE49-F238E27FC236}">
                    <a16:creationId xmlns:a16="http://schemas.microsoft.com/office/drawing/2014/main" id="{AA11E01A-D0A3-443A-899C-61D39EC0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031" y="3309135"/>
                <a:ext cx="973376" cy="821752"/>
              </a:xfrm>
              <a:custGeom>
                <a:avLst/>
                <a:gdLst/>
                <a:ahLst/>
                <a:cxnLst>
                  <a:cxn ang="0">
                    <a:pos x="149" y="30"/>
                  </a:cxn>
                  <a:cxn ang="0">
                    <a:pos x="138" y="56"/>
                  </a:cxn>
                  <a:cxn ang="0">
                    <a:pos x="183" y="64"/>
                  </a:cxn>
                  <a:cxn ang="0">
                    <a:pos x="213" y="68"/>
                  </a:cxn>
                  <a:cxn ang="0">
                    <a:pos x="222" y="89"/>
                  </a:cxn>
                  <a:cxn ang="0">
                    <a:pos x="227" y="112"/>
                  </a:cxn>
                  <a:cxn ang="0">
                    <a:pos x="236" y="130"/>
                  </a:cxn>
                  <a:cxn ang="0">
                    <a:pos x="262" y="126"/>
                  </a:cxn>
                  <a:cxn ang="0">
                    <a:pos x="268" y="143"/>
                  </a:cxn>
                  <a:cxn ang="0">
                    <a:pos x="283" y="164"/>
                  </a:cxn>
                  <a:cxn ang="0">
                    <a:pos x="298" y="175"/>
                  </a:cxn>
                  <a:cxn ang="0">
                    <a:pos x="325" y="157"/>
                  </a:cxn>
                  <a:cxn ang="0">
                    <a:pos x="338" y="148"/>
                  </a:cxn>
                  <a:cxn ang="0">
                    <a:pos x="362" y="123"/>
                  </a:cxn>
                  <a:cxn ang="0">
                    <a:pos x="397" y="103"/>
                  </a:cxn>
                  <a:cxn ang="0">
                    <a:pos x="438" y="81"/>
                  </a:cxn>
                  <a:cxn ang="0">
                    <a:pos x="469" y="65"/>
                  </a:cxn>
                  <a:cxn ang="0">
                    <a:pos x="486" y="39"/>
                  </a:cxn>
                  <a:cxn ang="0">
                    <a:pos x="532" y="54"/>
                  </a:cxn>
                  <a:cxn ang="0">
                    <a:pos x="547" y="73"/>
                  </a:cxn>
                  <a:cxn ang="0">
                    <a:pos x="516" y="98"/>
                  </a:cxn>
                  <a:cxn ang="0">
                    <a:pos x="481" y="109"/>
                  </a:cxn>
                  <a:cxn ang="0">
                    <a:pos x="481" y="132"/>
                  </a:cxn>
                  <a:cxn ang="0">
                    <a:pos x="486" y="161"/>
                  </a:cxn>
                  <a:cxn ang="0">
                    <a:pos x="489" y="187"/>
                  </a:cxn>
                  <a:cxn ang="0">
                    <a:pos x="527" y="229"/>
                  </a:cxn>
                  <a:cxn ang="0">
                    <a:pos x="532" y="250"/>
                  </a:cxn>
                  <a:cxn ang="0">
                    <a:pos x="502" y="264"/>
                  </a:cxn>
                  <a:cxn ang="0">
                    <a:pos x="457" y="246"/>
                  </a:cxn>
                  <a:cxn ang="0">
                    <a:pos x="440" y="275"/>
                  </a:cxn>
                  <a:cxn ang="0">
                    <a:pos x="456" y="309"/>
                  </a:cxn>
                  <a:cxn ang="0">
                    <a:pos x="512" y="329"/>
                  </a:cxn>
                  <a:cxn ang="0">
                    <a:pos x="538" y="344"/>
                  </a:cxn>
                  <a:cxn ang="0">
                    <a:pos x="542" y="380"/>
                  </a:cxn>
                  <a:cxn ang="0">
                    <a:pos x="574" y="386"/>
                  </a:cxn>
                  <a:cxn ang="0">
                    <a:pos x="613" y="390"/>
                  </a:cxn>
                  <a:cxn ang="0">
                    <a:pos x="642" y="395"/>
                  </a:cxn>
                  <a:cxn ang="0">
                    <a:pos x="673" y="412"/>
                  </a:cxn>
                  <a:cxn ang="0">
                    <a:pos x="691" y="418"/>
                  </a:cxn>
                  <a:cxn ang="0">
                    <a:pos x="712" y="453"/>
                  </a:cxn>
                  <a:cxn ang="0">
                    <a:pos x="717" y="480"/>
                  </a:cxn>
                  <a:cxn ang="0">
                    <a:pos x="711" y="504"/>
                  </a:cxn>
                  <a:cxn ang="0">
                    <a:pos x="674" y="529"/>
                  </a:cxn>
                  <a:cxn ang="0">
                    <a:pos x="677" y="558"/>
                  </a:cxn>
                  <a:cxn ang="0">
                    <a:pos x="664" y="583"/>
                  </a:cxn>
                  <a:cxn ang="0">
                    <a:pos x="649" y="593"/>
                  </a:cxn>
                  <a:cxn ang="0">
                    <a:pos x="592" y="600"/>
                  </a:cxn>
                  <a:cxn ang="0">
                    <a:pos x="564" y="594"/>
                  </a:cxn>
                  <a:cxn ang="0">
                    <a:pos x="459" y="601"/>
                  </a:cxn>
                  <a:cxn ang="0">
                    <a:pos x="370" y="529"/>
                  </a:cxn>
                  <a:cxn ang="0">
                    <a:pos x="307" y="486"/>
                  </a:cxn>
                  <a:cxn ang="0">
                    <a:pos x="219" y="407"/>
                  </a:cxn>
                  <a:cxn ang="0">
                    <a:pos x="204" y="360"/>
                  </a:cxn>
                  <a:cxn ang="0">
                    <a:pos x="163" y="321"/>
                  </a:cxn>
                  <a:cxn ang="0">
                    <a:pos x="102" y="291"/>
                  </a:cxn>
                  <a:cxn ang="0">
                    <a:pos x="68" y="222"/>
                  </a:cxn>
                  <a:cxn ang="0">
                    <a:pos x="10" y="148"/>
                  </a:cxn>
                  <a:cxn ang="0">
                    <a:pos x="35" y="122"/>
                  </a:cxn>
                  <a:cxn ang="0">
                    <a:pos x="47" y="103"/>
                  </a:cxn>
                  <a:cxn ang="0">
                    <a:pos x="73" y="85"/>
                  </a:cxn>
                  <a:cxn ang="0">
                    <a:pos x="99" y="72"/>
                  </a:cxn>
                  <a:cxn ang="0">
                    <a:pos x="103" y="34"/>
                  </a:cxn>
                  <a:cxn ang="0">
                    <a:pos x="91" y="5"/>
                  </a:cxn>
                </a:cxnLst>
                <a:rect l="0" t="0" r="r" b="b"/>
                <a:pathLst>
                  <a:path w="719" h="607">
                    <a:moveTo>
                      <a:pt x="112" y="0"/>
                    </a:moveTo>
                    <a:lnTo>
                      <a:pt x="124" y="1"/>
                    </a:lnTo>
                    <a:lnTo>
                      <a:pt x="128" y="2"/>
                    </a:lnTo>
                    <a:lnTo>
                      <a:pt x="134" y="22"/>
                    </a:lnTo>
                    <a:lnTo>
                      <a:pt x="149" y="27"/>
                    </a:lnTo>
                    <a:lnTo>
                      <a:pt x="149" y="30"/>
                    </a:lnTo>
                    <a:lnTo>
                      <a:pt x="145" y="37"/>
                    </a:lnTo>
                    <a:lnTo>
                      <a:pt x="142" y="40"/>
                    </a:lnTo>
                    <a:lnTo>
                      <a:pt x="138" y="42"/>
                    </a:lnTo>
                    <a:lnTo>
                      <a:pt x="132" y="50"/>
                    </a:lnTo>
                    <a:lnTo>
                      <a:pt x="140" y="52"/>
                    </a:lnTo>
                    <a:lnTo>
                      <a:pt x="138" y="56"/>
                    </a:lnTo>
                    <a:lnTo>
                      <a:pt x="155" y="64"/>
                    </a:lnTo>
                    <a:lnTo>
                      <a:pt x="162" y="72"/>
                    </a:lnTo>
                    <a:lnTo>
                      <a:pt x="168" y="71"/>
                    </a:lnTo>
                    <a:lnTo>
                      <a:pt x="175" y="67"/>
                    </a:lnTo>
                    <a:lnTo>
                      <a:pt x="181" y="65"/>
                    </a:lnTo>
                    <a:lnTo>
                      <a:pt x="183" y="64"/>
                    </a:lnTo>
                    <a:lnTo>
                      <a:pt x="189" y="68"/>
                    </a:lnTo>
                    <a:lnTo>
                      <a:pt x="191" y="65"/>
                    </a:lnTo>
                    <a:lnTo>
                      <a:pt x="193" y="67"/>
                    </a:lnTo>
                    <a:lnTo>
                      <a:pt x="198" y="60"/>
                    </a:lnTo>
                    <a:lnTo>
                      <a:pt x="209" y="64"/>
                    </a:lnTo>
                    <a:lnTo>
                      <a:pt x="213" y="68"/>
                    </a:lnTo>
                    <a:lnTo>
                      <a:pt x="215" y="75"/>
                    </a:lnTo>
                    <a:lnTo>
                      <a:pt x="222" y="77"/>
                    </a:lnTo>
                    <a:lnTo>
                      <a:pt x="221" y="78"/>
                    </a:lnTo>
                    <a:lnTo>
                      <a:pt x="219" y="82"/>
                    </a:lnTo>
                    <a:lnTo>
                      <a:pt x="221" y="85"/>
                    </a:lnTo>
                    <a:lnTo>
                      <a:pt x="222" y="89"/>
                    </a:lnTo>
                    <a:lnTo>
                      <a:pt x="219" y="94"/>
                    </a:lnTo>
                    <a:lnTo>
                      <a:pt x="222" y="99"/>
                    </a:lnTo>
                    <a:lnTo>
                      <a:pt x="227" y="103"/>
                    </a:lnTo>
                    <a:lnTo>
                      <a:pt x="231" y="103"/>
                    </a:lnTo>
                    <a:lnTo>
                      <a:pt x="231" y="109"/>
                    </a:lnTo>
                    <a:lnTo>
                      <a:pt x="227" y="112"/>
                    </a:lnTo>
                    <a:lnTo>
                      <a:pt x="234" y="119"/>
                    </a:lnTo>
                    <a:lnTo>
                      <a:pt x="231" y="122"/>
                    </a:lnTo>
                    <a:lnTo>
                      <a:pt x="236" y="124"/>
                    </a:lnTo>
                    <a:lnTo>
                      <a:pt x="240" y="127"/>
                    </a:lnTo>
                    <a:lnTo>
                      <a:pt x="234" y="127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45" y="128"/>
                    </a:lnTo>
                    <a:lnTo>
                      <a:pt x="247" y="128"/>
                    </a:lnTo>
                    <a:lnTo>
                      <a:pt x="252" y="135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70" y="128"/>
                    </a:lnTo>
                    <a:lnTo>
                      <a:pt x="272" y="132"/>
                    </a:lnTo>
                    <a:lnTo>
                      <a:pt x="268" y="136"/>
                    </a:lnTo>
                    <a:lnTo>
                      <a:pt x="272" y="137"/>
                    </a:lnTo>
                    <a:lnTo>
                      <a:pt x="273" y="140"/>
                    </a:lnTo>
                    <a:lnTo>
                      <a:pt x="268" y="143"/>
                    </a:lnTo>
                    <a:lnTo>
                      <a:pt x="270" y="154"/>
                    </a:lnTo>
                    <a:lnTo>
                      <a:pt x="281" y="153"/>
                    </a:lnTo>
                    <a:lnTo>
                      <a:pt x="283" y="153"/>
                    </a:lnTo>
                    <a:lnTo>
                      <a:pt x="282" y="160"/>
                    </a:lnTo>
                    <a:lnTo>
                      <a:pt x="277" y="164"/>
                    </a:lnTo>
                    <a:lnTo>
                      <a:pt x="283" y="164"/>
                    </a:lnTo>
                    <a:lnTo>
                      <a:pt x="283" y="165"/>
                    </a:lnTo>
                    <a:lnTo>
                      <a:pt x="287" y="161"/>
                    </a:lnTo>
                    <a:lnTo>
                      <a:pt x="291" y="164"/>
                    </a:lnTo>
                    <a:lnTo>
                      <a:pt x="296" y="161"/>
                    </a:lnTo>
                    <a:lnTo>
                      <a:pt x="296" y="166"/>
                    </a:lnTo>
                    <a:lnTo>
                      <a:pt x="298" y="175"/>
                    </a:lnTo>
                    <a:lnTo>
                      <a:pt x="300" y="177"/>
                    </a:lnTo>
                    <a:lnTo>
                      <a:pt x="307" y="169"/>
                    </a:lnTo>
                    <a:lnTo>
                      <a:pt x="315" y="166"/>
                    </a:lnTo>
                    <a:lnTo>
                      <a:pt x="323" y="161"/>
                    </a:lnTo>
                    <a:lnTo>
                      <a:pt x="324" y="161"/>
                    </a:lnTo>
                    <a:lnTo>
                      <a:pt x="325" y="157"/>
                    </a:lnTo>
                    <a:lnTo>
                      <a:pt x="324" y="153"/>
                    </a:lnTo>
                    <a:lnTo>
                      <a:pt x="327" y="144"/>
                    </a:lnTo>
                    <a:lnTo>
                      <a:pt x="325" y="139"/>
                    </a:lnTo>
                    <a:lnTo>
                      <a:pt x="333" y="137"/>
                    </a:lnTo>
                    <a:lnTo>
                      <a:pt x="336" y="145"/>
                    </a:lnTo>
                    <a:lnTo>
                      <a:pt x="338" y="148"/>
                    </a:lnTo>
                    <a:lnTo>
                      <a:pt x="349" y="143"/>
                    </a:lnTo>
                    <a:lnTo>
                      <a:pt x="353" y="139"/>
                    </a:lnTo>
                    <a:lnTo>
                      <a:pt x="357" y="140"/>
                    </a:lnTo>
                    <a:lnTo>
                      <a:pt x="362" y="136"/>
                    </a:lnTo>
                    <a:lnTo>
                      <a:pt x="353" y="126"/>
                    </a:lnTo>
                    <a:lnTo>
                      <a:pt x="362" y="123"/>
                    </a:lnTo>
                    <a:lnTo>
                      <a:pt x="363" y="123"/>
                    </a:lnTo>
                    <a:lnTo>
                      <a:pt x="370" y="122"/>
                    </a:lnTo>
                    <a:lnTo>
                      <a:pt x="370" y="114"/>
                    </a:lnTo>
                    <a:lnTo>
                      <a:pt x="383" y="114"/>
                    </a:lnTo>
                    <a:lnTo>
                      <a:pt x="394" y="105"/>
                    </a:lnTo>
                    <a:lnTo>
                      <a:pt x="397" y="103"/>
                    </a:lnTo>
                    <a:lnTo>
                      <a:pt x="404" y="102"/>
                    </a:lnTo>
                    <a:lnTo>
                      <a:pt x="398" y="85"/>
                    </a:lnTo>
                    <a:lnTo>
                      <a:pt x="404" y="82"/>
                    </a:lnTo>
                    <a:lnTo>
                      <a:pt x="411" y="86"/>
                    </a:lnTo>
                    <a:lnTo>
                      <a:pt x="419" y="81"/>
                    </a:lnTo>
                    <a:lnTo>
                      <a:pt x="438" y="81"/>
                    </a:lnTo>
                    <a:lnTo>
                      <a:pt x="439" y="75"/>
                    </a:lnTo>
                    <a:lnTo>
                      <a:pt x="442" y="75"/>
                    </a:lnTo>
                    <a:lnTo>
                      <a:pt x="444" y="77"/>
                    </a:lnTo>
                    <a:lnTo>
                      <a:pt x="449" y="78"/>
                    </a:lnTo>
                    <a:lnTo>
                      <a:pt x="461" y="75"/>
                    </a:lnTo>
                    <a:lnTo>
                      <a:pt x="469" y="65"/>
                    </a:lnTo>
                    <a:lnTo>
                      <a:pt x="473" y="71"/>
                    </a:lnTo>
                    <a:lnTo>
                      <a:pt x="478" y="67"/>
                    </a:lnTo>
                    <a:lnTo>
                      <a:pt x="483" y="57"/>
                    </a:lnTo>
                    <a:lnTo>
                      <a:pt x="481" y="55"/>
                    </a:lnTo>
                    <a:lnTo>
                      <a:pt x="487" y="46"/>
                    </a:lnTo>
                    <a:lnTo>
                      <a:pt x="486" y="39"/>
                    </a:lnTo>
                    <a:lnTo>
                      <a:pt x="503" y="43"/>
                    </a:lnTo>
                    <a:lnTo>
                      <a:pt x="508" y="35"/>
                    </a:lnTo>
                    <a:lnTo>
                      <a:pt x="512" y="35"/>
                    </a:lnTo>
                    <a:lnTo>
                      <a:pt x="516" y="40"/>
                    </a:lnTo>
                    <a:lnTo>
                      <a:pt x="527" y="47"/>
                    </a:lnTo>
                    <a:lnTo>
                      <a:pt x="532" y="54"/>
                    </a:lnTo>
                    <a:lnTo>
                      <a:pt x="530" y="57"/>
                    </a:lnTo>
                    <a:lnTo>
                      <a:pt x="530" y="63"/>
                    </a:lnTo>
                    <a:lnTo>
                      <a:pt x="538" y="71"/>
                    </a:lnTo>
                    <a:lnTo>
                      <a:pt x="538" y="68"/>
                    </a:lnTo>
                    <a:lnTo>
                      <a:pt x="547" y="72"/>
                    </a:lnTo>
                    <a:lnTo>
                      <a:pt x="547" y="73"/>
                    </a:lnTo>
                    <a:lnTo>
                      <a:pt x="544" y="81"/>
                    </a:lnTo>
                    <a:lnTo>
                      <a:pt x="542" y="92"/>
                    </a:lnTo>
                    <a:lnTo>
                      <a:pt x="541" y="93"/>
                    </a:lnTo>
                    <a:lnTo>
                      <a:pt x="532" y="97"/>
                    </a:lnTo>
                    <a:lnTo>
                      <a:pt x="527" y="95"/>
                    </a:lnTo>
                    <a:lnTo>
                      <a:pt x="516" y="98"/>
                    </a:lnTo>
                    <a:lnTo>
                      <a:pt x="511" y="94"/>
                    </a:lnTo>
                    <a:lnTo>
                      <a:pt x="503" y="97"/>
                    </a:lnTo>
                    <a:lnTo>
                      <a:pt x="487" y="93"/>
                    </a:lnTo>
                    <a:lnTo>
                      <a:pt x="487" y="97"/>
                    </a:lnTo>
                    <a:lnTo>
                      <a:pt x="482" y="99"/>
                    </a:lnTo>
                    <a:lnTo>
                      <a:pt x="481" y="109"/>
                    </a:lnTo>
                    <a:lnTo>
                      <a:pt x="479" y="112"/>
                    </a:lnTo>
                    <a:lnTo>
                      <a:pt x="477" y="110"/>
                    </a:lnTo>
                    <a:lnTo>
                      <a:pt x="478" y="115"/>
                    </a:lnTo>
                    <a:lnTo>
                      <a:pt x="479" y="119"/>
                    </a:lnTo>
                    <a:lnTo>
                      <a:pt x="482" y="123"/>
                    </a:lnTo>
                    <a:lnTo>
                      <a:pt x="481" y="132"/>
                    </a:lnTo>
                    <a:lnTo>
                      <a:pt x="482" y="133"/>
                    </a:lnTo>
                    <a:lnTo>
                      <a:pt x="477" y="139"/>
                    </a:lnTo>
                    <a:lnTo>
                      <a:pt x="472" y="139"/>
                    </a:lnTo>
                    <a:lnTo>
                      <a:pt x="466" y="147"/>
                    </a:lnTo>
                    <a:lnTo>
                      <a:pt x="479" y="160"/>
                    </a:lnTo>
                    <a:lnTo>
                      <a:pt x="486" y="161"/>
                    </a:lnTo>
                    <a:lnTo>
                      <a:pt x="487" y="165"/>
                    </a:lnTo>
                    <a:lnTo>
                      <a:pt x="483" y="170"/>
                    </a:lnTo>
                    <a:lnTo>
                      <a:pt x="476" y="178"/>
                    </a:lnTo>
                    <a:lnTo>
                      <a:pt x="481" y="182"/>
                    </a:lnTo>
                    <a:lnTo>
                      <a:pt x="482" y="185"/>
                    </a:lnTo>
                    <a:lnTo>
                      <a:pt x="489" y="187"/>
                    </a:lnTo>
                    <a:lnTo>
                      <a:pt x="498" y="191"/>
                    </a:lnTo>
                    <a:lnTo>
                      <a:pt x="499" y="208"/>
                    </a:lnTo>
                    <a:lnTo>
                      <a:pt x="500" y="211"/>
                    </a:lnTo>
                    <a:lnTo>
                      <a:pt x="510" y="219"/>
                    </a:lnTo>
                    <a:lnTo>
                      <a:pt x="517" y="226"/>
                    </a:lnTo>
                    <a:lnTo>
                      <a:pt x="527" y="229"/>
                    </a:lnTo>
                    <a:lnTo>
                      <a:pt x="528" y="230"/>
                    </a:lnTo>
                    <a:lnTo>
                      <a:pt x="527" y="233"/>
                    </a:lnTo>
                    <a:lnTo>
                      <a:pt x="534" y="242"/>
                    </a:lnTo>
                    <a:lnTo>
                      <a:pt x="538" y="246"/>
                    </a:lnTo>
                    <a:lnTo>
                      <a:pt x="529" y="247"/>
                    </a:lnTo>
                    <a:lnTo>
                      <a:pt x="532" y="250"/>
                    </a:lnTo>
                    <a:lnTo>
                      <a:pt x="523" y="251"/>
                    </a:lnTo>
                    <a:lnTo>
                      <a:pt x="524" y="254"/>
                    </a:lnTo>
                    <a:lnTo>
                      <a:pt x="517" y="263"/>
                    </a:lnTo>
                    <a:lnTo>
                      <a:pt x="512" y="263"/>
                    </a:lnTo>
                    <a:lnTo>
                      <a:pt x="510" y="260"/>
                    </a:lnTo>
                    <a:lnTo>
                      <a:pt x="502" y="264"/>
                    </a:lnTo>
                    <a:lnTo>
                      <a:pt x="499" y="263"/>
                    </a:lnTo>
                    <a:lnTo>
                      <a:pt x="496" y="260"/>
                    </a:lnTo>
                    <a:lnTo>
                      <a:pt x="483" y="253"/>
                    </a:lnTo>
                    <a:lnTo>
                      <a:pt x="481" y="257"/>
                    </a:lnTo>
                    <a:lnTo>
                      <a:pt x="469" y="247"/>
                    </a:lnTo>
                    <a:lnTo>
                      <a:pt x="457" y="246"/>
                    </a:lnTo>
                    <a:lnTo>
                      <a:pt x="459" y="250"/>
                    </a:lnTo>
                    <a:lnTo>
                      <a:pt x="455" y="260"/>
                    </a:lnTo>
                    <a:lnTo>
                      <a:pt x="445" y="268"/>
                    </a:lnTo>
                    <a:lnTo>
                      <a:pt x="442" y="267"/>
                    </a:lnTo>
                    <a:lnTo>
                      <a:pt x="442" y="268"/>
                    </a:lnTo>
                    <a:lnTo>
                      <a:pt x="440" y="275"/>
                    </a:lnTo>
                    <a:lnTo>
                      <a:pt x="439" y="277"/>
                    </a:lnTo>
                    <a:lnTo>
                      <a:pt x="439" y="288"/>
                    </a:lnTo>
                    <a:lnTo>
                      <a:pt x="440" y="293"/>
                    </a:lnTo>
                    <a:lnTo>
                      <a:pt x="447" y="301"/>
                    </a:lnTo>
                    <a:lnTo>
                      <a:pt x="447" y="302"/>
                    </a:lnTo>
                    <a:lnTo>
                      <a:pt x="456" y="309"/>
                    </a:lnTo>
                    <a:lnTo>
                      <a:pt x="459" y="309"/>
                    </a:lnTo>
                    <a:lnTo>
                      <a:pt x="461" y="308"/>
                    </a:lnTo>
                    <a:lnTo>
                      <a:pt x="461" y="301"/>
                    </a:lnTo>
                    <a:lnTo>
                      <a:pt x="489" y="315"/>
                    </a:lnTo>
                    <a:lnTo>
                      <a:pt x="499" y="321"/>
                    </a:lnTo>
                    <a:lnTo>
                      <a:pt x="512" y="329"/>
                    </a:lnTo>
                    <a:lnTo>
                      <a:pt x="516" y="331"/>
                    </a:lnTo>
                    <a:lnTo>
                      <a:pt x="517" y="330"/>
                    </a:lnTo>
                    <a:lnTo>
                      <a:pt x="523" y="332"/>
                    </a:lnTo>
                    <a:lnTo>
                      <a:pt x="530" y="340"/>
                    </a:lnTo>
                    <a:lnTo>
                      <a:pt x="532" y="339"/>
                    </a:lnTo>
                    <a:lnTo>
                      <a:pt x="538" y="344"/>
                    </a:lnTo>
                    <a:lnTo>
                      <a:pt x="540" y="347"/>
                    </a:lnTo>
                    <a:lnTo>
                      <a:pt x="533" y="360"/>
                    </a:lnTo>
                    <a:lnTo>
                      <a:pt x="534" y="363"/>
                    </a:lnTo>
                    <a:lnTo>
                      <a:pt x="534" y="372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4" y="373"/>
                    </a:lnTo>
                    <a:lnTo>
                      <a:pt x="549" y="373"/>
                    </a:lnTo>
                    <a:lnTo>
                      <a:pt x="559" y="377"/>
                    </a:lnTo>
                    <a:lnTo>
                      <a:pt x="568" y="385"/>
                    </a:lnTo>
                    <a:lnTo>
                      <a:pt x="571" y="385"/>
                    </a:lnTo>
                    <a:lnTo>
                      <a:pt x="574" y="386"/>
                    </a:lnTo>
                    <a:lnTo>
                      <a:pt x="579" y="394"/>
                    </a:lnTo>
                    <a:lnTo>
                      <a:pt x="579" y="395"/>
                    </a:lnTo>
                    <a:lnTo>
                      <a:pt x="593" y="403"/>
                    </a:lnTo>
                    <a:lnTo>
                      <a:pt x="596" y="398"/>
                    </a:lnTo>
                    <a:lnTo>
                      <a:pt x="604" y="394"/>
                    </a:lnTo>
                    <a:lnTo>
                      <a:pt x="613" y="390"/>
                    </a:lnTo>
                    <a:lnTo>
                      <a:pt x="611" y="385"/>
                    </a:lnTo>
                    <a:lnTo>
                      <a:pt x="617" y="382"/>
                    </a:lnTo>
                    <a:lnTo>
                      <a:pt x="625" y="387"/>
                    </a:lnTo>
                    <a:lnTo>
                      <a:pt x="631" y="391"/>
                    </a:lnTo>
                    <a:lnTo>
                      <a:pt x="636" y="386"/>
                    </a:lnTo>
                    <a:lnTo>
                      <a:pt x="642" y="395"/>
                    </a:lnTo>
                    <a:lnTo>
                      <a:pt x="643" y="401"/>
                    </a:lnTo>
                    <a:lnTo>
                      <a:pt x="645" y="402"/>
                    </a:lnTo>
                    <a:lnTo>
                      <a:pt x="653" y="407"/>
                    </a:lnTo>
                    <a:lnTo>
                      <a:pt x="661" y="403"/>
                    </a:lnTo>
                    <a:lnTo>
                      <a:pt x="662" y="407"/>
                    </a:lnTo>
                    <a:lnTo>
                      <a:pt x="673" y="412"/>
                    </a:lnTo>
                    <a:lnTo>
                      <a:pt x="681" y="411"/>
                    </a:lnTo>
                    <a:lnTo>
                      <a:pt x="682" y="408"/>
                    </a:lnTo>
                    <a:lnTo>
                      <a:pt x="683" y="411"/>
                    </a:lnTo>
                    <a:lnTo>
                      <a:pt x="683" y="414"/>
                    </a:lnTo>
                    <a:lnTo>
                      <a:pt x="686" y="416"/>
                    </a:lnTo>
                    <a:lnTo>
                      <a:pt x="691" y="418"/>
                    </a:lnTo>
                    <a:lnTo>
                      <a:pt x="693" y="422"/>
                    </a:lnTo>
                    <a:lnTo>
                      <a:pt x="695" y="427"/>
                    </a:lnTo>
                    <a:lnTo>
                      <a:pt x="706" y="436"/>
                    </a:lnTo>
                    <a:lnTo>
                      <a:pt x="708" y="440"/>
                    </a:lnTo>
                    <a:lnTo>
                      <a:pt x="711" y="446"/>
                    </a:lnTo>
                    <a:lnTo>
                      <a:pt x="712" y="453"/>
                    </a:lnTo>
                    <a:lnTo>
                      <a:pt x="713" y="454"/>
                    </a:lnTo>
                    <a:lnTo>
                      <a:pt x="715" y="465"/>
                    </a:lnTo>
                    <a:lnTo>
                      <a:pt x="712" y="467"/>
                    </a:lnTo>
                    <a:lnTo>
                      <a:pt x="713" y="473"/>
                    </a:lnTo>
                    <a:lnTo>
                      <a:pt x="719" y="477"/>
                    </a:lnTo>
                    <a:lnTo>
                      <a:pt x="717" y="480"/>
                    </a:lnTo>
                    <a:lnTo>
                      <a:pt x="713" y="483"/>
                    </a:lnTo>
                    <a:lnTo>
                      <a:pt x="719" y="488"/>
                    </a:lnTo>
                    <a:lnTo>
                      <a:pt x="717" y="490"/>
                    </a:lnTo>
                    <a:lnTo>
                      <a:pt x="711" y="494"/>
                    </a:lnTo>
                    <a:lnTo>
                      <a:pt x="704" y="500"/>
                    </a:lnTo>
                    <a:lnTo>
                      <a:pt x="711" y="504"/>
                    </a:lnTo>
                    <a:lnTo>
                      <a:pt x="706" y="511"/>
                    </a:lnTo>
                    <a:lnTo>
                      <a:pt x="703" y="511"/>
                    </a:lnTo>
                    <a:lnTo>
                      <a:pt x="693" y="520"/>
                    </a:lnTo>
                    <a:lnTo>
                      <a:pt x="686" y="525"/>
                    </a:lnTo>
                    <a:lnTo>
                      <a:pt x="682" y="525"/>
                    </a:lnTo>
                    <a:lnTo>
                      <a:pt x="674" y="529"/>
                    </a:lnTo>
                    <a:lnTo>
                      <a:pt x="674" y="530"/>
                    </a:lnTo>
                    <a:lnTo>
                      <a:pt x="676" y="534"/>
                    </a:lnTo>
                    <a:lnTo>
                      <a:pt x="677" y="537"/>
                    </a:lnTo>
                    <a:lnTo>
                      <a:pt x="681" y="539"/>
                    </a:lnTo>
                    <a:lnTo>
                      <a:pt x="677" y="545"/>
                    </a:lnTo>
                    <a:lnTo>
                      <a:pt x="677" y="558"/>
                    </a:lnTo>
                    <a:lnTo>
                      <a:pt x="682" y="566"/>
                    </a:lnTo>
                    <a:lnTo>
                      <a:pt x="682" y="572"/>
                    </a:lnTo>
                    <a:lnTo>
                      <a:pt x="674" y="576"/>
                    </a:lnTo>
                    <a:lnTo>
                      <a:pt x="672" y="576"/>
                    </a:lnTo>
                    <a:lnTo>
                      <a:pt x="664" y="579"/>
                    </a:lnTo>
                    <a:lnTo>
                      <a:pt x="664" y="583"/>
                    </a:lnTo>
                    <a:lnTo>
                      <a:pt x="668" y="587"/>
                    </a:lnTo>
                    <a:lnTo>
                      <a:pt x="665" y="587"/>
                    </a:lnTo>
                    <a:lnTo>
                      <a:pt x="665" y="589"/>
                    </a:lnTo>
                    <a:lnTo>
                      <a:pt x="662" y="592"/>
                    </a:lnTo>
                    <a:lnTo>
                      <a:pt x="657" y="592"/>
                    </a:lnTo>
                    <a:lnTo>
                      <a:pt x="649" y="593"/>
                    </a:lnTo>
                    <a:lnTo>
                      <a:pt x="645" y="601"/>
                    </a:lnTo>
                    <a:lnTo>
                      <a:pt x="631" y="589"/>
                    </a:lnTo>
                    <a:lnTo>
                      <a:pt x="625" y="592"/>
                    </a:lnTo>
                    <a:lnTo>
                      <a:pt x="609" y="587"/>
                    </a:lnTo>
                    <a:lnTo>
                      <a:pt x="594" y="592"/>
                    </a:lnTo>
                    <a:lnTo>
                      <a:pt x="592" y="600"/>
                    </a:lnTo>
                    <a:lnTo>
                      <a:pt x="598" y="607"/>
                    </a:lnTo>
                    <a:lnTo>
                      <a:pt x="592" y="607"/>
                    </a:lnTo>
                    <a:lnTo>
                      <a:pt x="584" y="604"/>
                    </a:lnTo>
                    <a:lnTo>
                      <a:pt x="575" y="601"/>
                    </a:lnTo>
                    <a:lnTo>
                      <a:pt x="568" y="594"/>
                    </a:lnTo>
                    <a:lnTo>
                      <a:pt x="564" y="594"/>
                    </a:lnTo>
                    <a:lnTo>
                      <a:pt x="538" y="579"/>
                    </a:lnTo>
                    <a:lnTo>
                      <a:pt x="511" y="572"/>
                    </a:lnTo>
                    <a:lnTo>
                      <a:pt x="506" y="577"/>
                    </a:lnTo>
                    <a:lnTo>
                      <a:pt x="490" y="579"/>
                    </a:lnTo>
                    <a:lnTo>
                      <a:pt x="470" y="588"/>
                    </a:lnTo>
                    <a:lnTo>
                      <a:pt x="459" y="601"/>
                    </a:lnTo>
                    <a:lnTo>
                      <a:pt x="447" y="600"/>
                    </a:lnTo>
                    <a:lnTo>
                      <a:pt x="442" y="592"/>
                    </a:lnTo>
                    <a:lnTo>
                      <a:pt x="427" y="559"/>
                    </a:lnTo>
                    <a:lnTo>
                      <a:pt x="409" y="541"/>
                    </a:lnTo>
                    <a:lnTo>
                      <a:pt x="393" y="530"/>
                    </a:lnTo>
                    <a:lnTo>
                      <a:pt x="370" y="529"/>
                    </a:lnTo>
                    <a:lnTo>
                      <a:pt x="367" y="532"/>
                    </a:lnTo>
                    <a:lnTo>
                      <a:pt x="342" y="515"/>
                    </a:lnTo>
                    <a:lnTo>
                      <a:pt x="332" y="516"/>
                    </a:lnTo>
                    <a:lnTo>
                      <a:pt x="329" y="518"/>
                    </a:lnTo>
                    <a:lnTo>
                      <a:pt x="328" y="518"/>
                    </a:lnTo>
                    <a:lnTo>
                      <a:pt x="307" y="486"/>
                    </a:lnTo>
                    <a:lnTo>
                      <a:pt x="270" y="439"/>
                    </a:lnTo>
                    <a:lnTo>
                      <a:pt x="256" y="427"/>
                    </a:lnTo>
                    <a:lnTo>
                      <a:pt x="244" y="419"/>
                    </a:lnTo>
                    <a:lnTo>
                      <a:pt x="234" y="414"/>
                    </a:lnTo>
                    <a:lnTo>
                      <a:pt x="222" y="408"/>
                    </a:lnTo>
                    <a:lnTo>
                      <a:pt x="219" y="407"/>
                    </a:lnTo>
                    <a:lnTo>
                      <a:pt x="215" y="406"/>
                    </a:lnTo>
                    <a:lnTo>
                      <a:pt x="217" y="406"/>
                    </a:lnTo>
                    <a:lnTo>
                      <a:pt x="214" y="397"/>
                    </a:lnTo>
                    <a:lnTo>
                      <a:pt x="215" y="393"/>
                    </a:lnTo>
                    <a:lnTo>
                      <a:pt x="211" y="377"/>
                    </a:lnTo>
                    <a:lnTo>
                      <a:pt x="204" y="360"/>
                    </a:lnTo>
                    <a:lnTo>
                      <a:pt x="198" y="351"/>
                    </a:lnTo>
                    <a:lnTo>
                      <a:pt x="193" y="343"/>
                    </a:lnTo>
                    <a:lnTo>
                      <a:pt x="189" y="340"/>
                    </a:lnTo>
                    <a:lnTo>
                      <a:pt x="171" y="330"/>
                    </a:lnTo>
                    <a:lnTo>
                      <a:pt x="167" y="329"/>
                    </a:lnTo>
                    <a:lnTo>
                      <a:pt x="163" y="321"/>
                    </a:lnTo>
                    <a:lnTo>
                      <a:pt x="155" y="314"/>
                    </a:lnTo>
                    <a:lnTo>
                      <a:pt x="149" y="313"/>
                    </a:lnTo>
                    <a:lnTo>
                      <a:pt x="144" y="308"/>
                    </a:lnTo>
                    <a:lnTo>
                      <a:pt x="130" y="297"/>
                    </a:lnTo>
                    <a:lnTo>
                      <a:pt x="110" y="301"/>
                    </a:lnTo>
                    <a:lnTo>
                      <a:pt x="102" y="291"/>
                    </a:lnTo>
                    <a:lnTo>
                      <a:pt x="102" y="289"/>
                    </a:lnTo>
                    <a:lnTo>
                      <a:pt x="91" y="272"/>
                    </a:lnTo>
                    <a:lnTo>
                      <a:pt x="79" y="253"/>
                    </a:lnTo>
                    <a:lnTo>
                      <a:pt x="81" y="247"/>
                    </a:lnTo>
                    <a:lnTo>
                      <a:pt x="73" y="237"/>
                    </a:lnTo>
                    <a:lnTo>
                      <a:pt x="68" y="222"/>
                    </a:lnTo>
                    <a:lnTo>
                      <a:pt x="51" y="202"/>
                    </a:lnTo>
                    <a:lnTo>
                      <a:pt x="35" y="190"/>
                    </a:lnTo>
                    <a:lnTo>
                      <a:pt x="0" y="170"/>
                    </a:lnTo>
                    <a:lnTo>
                      <a:pt x="1" y="161"/>
                    </a:lnTo>
                    <a:lnTo>
                      <a:pt x="9" y="154"/>
                    </a:lnTo>
                    <a:lnTo>
                      <a:pt x="10" y="148"/>
                    </a:lnTo>
                    <a:lnTo>
                      <a:pt x="19" y="149"/>
                    </a:lnTo>
                    <a:lnTo>
                      <a:pt x="27" y="148"/>
                    </a:lnTo>
                    <a:lnTo>
                      <a:pt x="47" y="149"/>
                    </a:lnTo>
                    <a:lnTo>
                      <a:pt x="47" y="130"/>
                    </a:lnTo>
                    <a:lnTo>
                      <a:pt x="38" y="126"/>
                    </a:lnTo>
                    <a:lnTo>
                      <a:pt x="35" y="122"/>
                    </a:lnTo>
                    <a:lnTo>
                      <a:pt x="31" y="118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6" y="102"/>
                    </a:lnTo>
                    <a:lnTo>
                      <a:pt x="42" y="99"/>
                    </a:lnTo>
                    <a:lnTo>
                      <a:pt x="47" y="103"/>
                    </a:lnTo>
                    <a:lnTo>
                      <a:pt x="51" y="99"/>
                    </a:lnTo>
                    <a:lnTo>
                      <a:pt x="56" y="99"/>
                    </a:lnTo>
                    <a:lnTo>
                      <a:pt x="60" y="97"/>
                    </a:lnTo>
                    <a:lnTo>
                      <a:pt x="66" y="93"/>
                    </a:lnTo>
                    <a:lnTo>
                      <a:pt x="65" y="89"/>
                    </a:lnTo>
                    <a:lnTo>
                      <a:pt x="73" y="85"/>
                    </a:lnTo>
                    <a:lnTo>
                      <a:pt x="79" y="85"/>
                    </a:lnTo>
                    <a:lnTo>
                      <a:pt x="83" y="76"/>
                    </a:lnTo>
                    <a:lnTo>
                      <a:pt x="86" y="73"/>
                    </a:lnTo>
                    <a:lnTo>
                      <a:pt x="93" y="76"/>
                    </a:lnTo>
                    <a:lnTo>
                      <a:pt x="98" y="73"/>
                    </a:lnTo>
                    <a:lnTo>
                      <a:pt x="99" y="72"/>
                    </a:lnTo>
                    <a:lnTo>
                      <a:pt x="99" y="63"/>
                    </a:lnTo>
                    <a:lnTo>
                      <a:pt x="93" y="60"/>
                    </a:lnTo>
                    <a:lnTo>
                      <a:pt x="91" y="47"/>
                    </a:lnTo>
                    <a:lnTo>
                      <a:pt x="98" y="47"/>
                    </a:lnTo>
                    <a:lnTo>
                      <a:pt x="100" y="39"/>
                    </a:lnTo>
                    <a:lnTo>
                      <a:pt x="103" y="34"/>
                    </a:lnTo>
                    <a:lnTo>
                      <a:pt x="93" y="30"/>
                    </a:lnTo>
                    <a:lnTo>
                      <a:pt x="93" y="26"/>
                    </a:lnTo>
                    <a:lnTo>
                      <a:pt x="87" y="22"/>
                    </a:lnTo>
                    <a:lnTo>
                      <a:pt x="82" y="20"/>
                    </a:lnTo>
                    <a:lnTo>
                      <a:pt x="89" y="6"/>
                    </a:lnTo>
                    <a:lnTo>
                      <a:pt x="91" y="5"/>
                    </a:lnTo>
                    <a:lnTo>
                      <a:pt x="99" y="16"/>
                    </a:lnTo>
                    <a:lnTo>
                      <a:pt x="103" y="4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68">
                <a:extLst>
                  <a:ext uri="{FF2B5EF4-FFF2-40B4-BE49-F238E27FC236}">
                    <a16:creationId xmlns:a16="http://schemas.microsoft.com/office/drawing/2014/main" id="{BD13CBFB-A919-4ADF-AF53-DC5968553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916" y="4266265"/>
                <a:ext cx="17600" cy="284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3"/>
                  </a:cxn>
                  <a:cxn ang="0">
                    <a:pos x="7" y="7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1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12" y="0"/>
                  </a:cxn>
                </a:cxnLst>
                <a:rect l="0" t="0" r="r" b="b"/>
                <a:pathLst>
                  <a:path w="13" h="21">
                    <a:moveTo>
                      <a:pt x="12" y="0"/>
                    </a:moveTo>
                    <a:lnTo>
                      <a:pt x="13" y="3"/>
                    </a:lnTo>
                    <a:lnTo>
                      <a:pt x="7" y="7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69">
                <a:extLst>
                  <a:ext uri="{FF2B5EF4-FFF2-40B4-BE49-F238E27FC236}">
                    <a16:creationId xmlns:a16="http://schemas.microsoft.com/office/drawing/2014/main" id="{1BB9C014-AA20-44E0-BED7-7A35815C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5364" y="4260850"/>
                <a:ext cx="4062" cy="108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lnTo>
                      <a:pt x="3" y="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70">
                <a:extLst>
                  <a:ext uri="{FF2B5EF4-FFF2-40B4-BE49-F238E27FC236}">
                    <a16:creationId xmlns:a16="http://schemas.microsoft.com/office/drawing/2014/main" id="{2B71EB6C-2246-4CEC-BF38-E49E35F1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1176" y="4248666"/>
                <a:ext cx="5415" cy="40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F66F13B8-5EE0-42AE-9A6C-5DDF1010D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548" y="2916535"/>
              <a:ext cx="519856" cy="632221"/>
            </a:xfrm>
            <a:custGeom>
              <a:avLst/>
              <a:gdLst/>
              <a:ahLst/>
              <a:cxnLst>
                <a:cxn ang="0">
                  <a:pos x="128" y="24"/>
                </a:cxn>
                <a:cxn ang="0">
                  <a:pos x="133" y="31"/>
                </a:cxn>
                <a:cxn ang="0">
                  <a:pos x="150" y="31"/>
                </a:cxn>
                <a:cxn ang="0">
                  <a:pos x="171" y="36"/>
                </a:cxn>
                <a:cxn ang="0">
                  <a:pos x="204" y="74"/>
                </a:cxn>
                <a:cxn ang="0">
                  <a:pos x="232" y="59"/>
                </a:cxn>
                <a:cxn ang="0">
                  <a:pos x="247" y="67"/>
                </a:cxn>
                <a:cxn ang="0">
                  <a:pos x="241" y="86"/>
                </a:cxn>
                <a:cxn ang="0">
                  <a:pos x="249" y="103"/>
                </a:cxn>
                <a:cxn ang="0">
                  <a:pos x="261" y="129"/>
                </a:cxn>
                <a:cxn ang="0">
                  <a:pos x="273" y="150"/>
                </a:cxn>
                <a:cxn ang="0">
                  <a:pos x="271" y="182"/>
                </a:cxn>
                <a:cxn ang="0">
                  <a:pos x="282" y="213"/>
                </a:cxn>
                <a:cxn ang="0">
                  <a:pos x="281" y="243"/>
                </a:cxn>
                <a:cxn ang="0">
                  <a:pos x="302" y="269"/>
                </a:cxn>
                <a:cxn ang="0">
                  <a:pos x="312" y="261"/>
                </a:cxn>
                <a:cxn ang="0">
                  <a:pos x="334" y="265"/>
                </a:cxn>
                <a:cxn ang="0">
                  <a:pos x="364" y="290"/>
                </a:cxn>
                <a:cxn ang="0">
                  <a:pos x="380" y="306"/>
                </a:cxn>
                <a:cxn ang="0">
                  <a:pos x="373" y="315"/>
                </a:cxn>
                <a:cxn ang="0">
                  <a:pos x="358" y="345"/>
                </a:cxn>
                <a:cxn ang="0">
                  <a:pos x="338" y="365"/>
                </a:cxn>
                <a:cxn ang="0">
                  <a:pos x="315" y="371"/>
                </a:cxn>
                <a:cxn ang="0">
                  <a:pos x="281" y="392"/>
                </a:cxn>
                <a:cxn ang="0">
                  <a:pos x="247" y="412"/>
                </a:cxn>
                <a:cxn ang="0">
                  <a:pos x="234" y="430"/>
                </a:cxn>
                <a:cxn ang="0">
                  <a:pos x="210" y="427"/>
                </a:cxn>
                <a:cxn ang="0">
                  <a:pos x="201" y="451"/>
                </a:cxn>
                <a:cxn ang="0">
                  <a:pos x="175" y="465"/>
                </a:cxn>
                <a:cxn ang="0">
                  <a:pos x="160" y="455"/>
                </a:cxn>
                <a:cxn ang="0">
                  <a:pos x="158" y="443"/>
                </a:cxn>
                <a:cxn ang="0">
                  <a:pos x="145" y="426"/>
                </a:cxn>
                <a:cxn ang="0">
                  <a:pos x="129" y="425"/>
                </a:cxn>
                <a:cxn ang="0">
                  <a:pos x="111" y="417"/>
                </a:cxn>
                <a:cxn ang="0">
                  <a:pos x="104" y="402"/>
                </a:cxn>
                <a:cxn ang="0">
                  <a:pos x="96" y="384"/>
                </a:cxn>
                <a:cxn ang="0">
                  <a:pos x="99" y="367"/>
                </a:cxn>
                <a:cxn ang="0">
                  <a:pos x="70" y="357"/>
                </a:cxn>
                <a:cxn ang="0">
                  <a:pos x="52" y="357"/>
                </a:cxn>
                <a:cxn ang="0">
                  <a:pos x="17" y="342"/>
                </a:cxn>
                <a:cxn ang="0">
                  <a:pos x="26" y="320"/>
                </a:cxn>
                <a:cxn ang="0">
                  <a:pos x="0" y="289"/>
                </a:cxn>
                <a:cxn ang="0">
                  <a:pos x="17" y="265"/>
                </a:cxn>
                <a:cxn ang="0">
                  <a:pos x="22" y="222"/>
                </a:cxn>
                <a:cxn ang="0">
                  <a:pos x="10" y="197"/>
                </a:cxn>
                <a:cxn ang="0">
                  <a:pos x="36" y="160"/>
                </a:cxn>
                <a:cxn ang="0">
                  <a:pos x="66" y="135"/>
                </a:cxn>
                <a:cxn ang="0">
                  <a:pos x="86" y="113"/>
                </a:cxn>
                <a:cxn ang="0">
                  <a:pos x="69" y="103"/>
                </a:cxn>
                <a:cxn ang="0">
                  <a:pos x="38" y="75"/>
                </a:cxn>
                <a:cxn ang="0">
                  <a:pos x="70" y="54"/>
                </a:cxn>
                <a:cxn ang="0">
                  <a:pos x="70" y="32"/>
                </a:cxn>
                <a:cxn ang="0">
                  <a:pos x="113" y="10"/>
                </a:cxn>
                <a:cxn ang="0">
                  <a:pos x="124" y="2"/>
                </a:cxn>
              </a:cxnLst>
              <a:rect l="0" t="0" r="r" b="b"/>
              <a:pathLst>
                <a:path w="384" h="467">
                  <a:moveTo>
                    <a:pt x="130" y="0"/>
                  </a:moveTo>
                  <a:lnTo>
                    <a:pt x="134" y="2"/>
                  </a:lnTo>
                  <a:lnTo>
                    <a:pt x="132" y="4"/>
                  </a:lnTo>
                  <a:lnTo>
                    <a:pt x="134" y="12"/>
                  </a:lnTo>
                  <a:lnTo>
                    <a:pt x="128" y="24"/>
                  </a:lnTo>
                  <a:lnTo>
                    <a:pt x="120" y="23"/>
                  </a:lnTo>
                  <a:lnTo>
                    <a:pt x="119" y="27"/>
                  </a:lnTo>
                  <a:lnTo>
                    <a:pt x="122" y="33"/>
                  </a:lnTo>
                  <a:lnTo>
                    <a:pt x="129" y="35"/>
                  </a:lnTo>
                  <a:lnTo>
                    <a:pt x="133" y="31"/>
                  </a:lnTo>
                  <a:lnTo>
                    <a:pt x="139" y="35"/>
                  </a:lnTo>
                  <a:lnTo>
                    <a:pt x="138" y="38"/>
                  </a:lnTo>
                  <a:lnTo>
                    <a:pt x="142" y="38"/>
                  </a:lnTo>
                  <a:lnTo>
                    <a:pt x="149" y="28"/>
                  </a:lnTo>
                  <a:lnTo>
                    <a:pt x="150" y="31"/>
                  </a:lnTo>
                  <a:lnTo>
                    <a:pt x="151" y="28"/>
                  </a:lnTo>
                  <a:lnTo>
                    <a:pt x="159" y="37"/>
                  </a:lnTo>
                  <a:lnTo>
                    <a:pt x="163" y="37"/>
                  </a:lnTo>
                  <a:lnTo>
                    <a:pt x="164" y="33"/>
                  </a:lnTo>
                  <a:lnTo>
                    <a:pt x="171" y="36"/>
                  </a:lnTo>
                  <a:lnTo>
                    <a:pt x="177" y="42"/>
                  </a:lnTo>
                  <a:lnTo>
                    <a:pt x="183" y="52"/>
                  </a:lnTo>
                  <a:lnTo>
                    <a:pt x="192" y="63"/>
                  </a:lnTo>
                  <a:lnTo>
                    <a:pt x="205" y="72"/>
                  </a:lnTo>
                  <a:lnTo>
                    <a:pt x="204" y="74"/>
                  </a:lnTo>
                  <a:lnTo>
                    <a:pt x="211" y="67"/>
                  </a:lnTo>
                  <a:lnTo>
                    <a:pt x="221" y="67"/>
                  </a:lnTo>
                  <a:lnTo>
                    <a:pt x="227" y="70"/>
                  </a:lnTo>
                  <a:lnTo>
                    <a:pt x="231" y="63"/>
                  </a:lnTo>
                  <a:lnTo>
                    <a:pt x="232" y="59"/>
                  </a:lnTo>
                  <a:lnTo>
                    <a:pt x="235" y="55"/>
                  </a:lnTo>
                  <a:lnTo>
                    <a:pt x="244" y="57"/>
                  </a:lnTo>
                  <a:lnTo>
                    <a:pt x="247" y="62"/>
                  </a:lnTo>
                  <a:lnTo>
                    <a:pt x="244" y="63"/>
                  </a:lnTo>
                  <a:lnTo>
                    <a:pt x="247" y="67"/>
                  </a:lnTo>
                  <a:lnTo>
                    <a:pt x="244" y="67"/>
                  </a:lnTo>
                  <a:lnTo>
                    <a:pt x="249" y="74"/>
                  </a:lnTo>
                  <a:lnTo>
                    <a:pt x="245" y="79"/>
                  </a:lnTo>
                  <a:lnTo>
                    <a:pt x="240" y="84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43" y="93"/>
                  </a:lnTo>
                  <a:lnTo>
                    <a:pt x="245" y="95"/>
                  </a:lnTo>
                  <a:lnTo>
                    <a:pt x="247" y="99"/>
                  </a:lnTo>
                  <a:lnTo>
                    <a:pt x="249" y="103"/>
                  </a:lnTo>
                  <a:lnTo>
                    <a:pt x="252" y="105"/>
                  </a:lnTo>
                  <a:lnTo>
                    <a:pt x="255" y="121"/>
                  </a:lnTo>
                  <a:lnTo>
                    <a:pt x="252" y="125"/>
                  </a:lnTo>
                  <a:lnTo>
                    <a:pt x="255" y="129"/>
                  </a:lnTo>
                  <a:lnTo>
                    <a:pt x="261" y="129"/>
                  </a:lnTo>
                  <a:lnTo>
                    <a:pt x="264" y="131"/>
                  </a:lnTo>
                  <a:lnTo>
                    <a:pt x="261" y="137"/>
                  </a:lnTo>
                  <a:lnTo>
                    <a:pt x="264" y="148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3" y="163"/>
                  </a:lnTo>
                  <a:lnTo>
                    <a:pt x="270" y="171"/>
                  </a:lnTo>
                  <a:lnTo>
                    <a:pt x="262" y="176"/>
                  </a:lnTo>
                  <a:lnTo>
                    <a:pt x="266" y="185"/>
                  </a:lnTo>
                  <a:lnTo>
                    <a:pt x="271" y="182"/>
                  </a:lnTo>
                  <a:lnTo>
                    <a:pt x="277" y="185"/>
                  </a:lnTo>
                  <a:lnTo>
                    <a:pt x="281" y="196"/>
                  </a:lnTo>
                  <a:lnTo>
                    <a:pt x="282" y="193"/>
                  </a:lnTo>
                  <a:lnTo>
                    <a:pt x="278" y="207"/>
                  </a:lnTo>
                  <a:lnTo>
                    <a:pt x="282" y="213"/>
                  </a:lnTo>
                  <a:lnTo>
                    <a:pt x="283" y="222"/>
                  </a:lnTo>
                  <a:lnTo>
                    <a:pt x="282" y="220"/>
                  </a:lnTo>
                  <a:lnTo>
                    <a:pt x="278" y="224"/>
                  </a:lnTo>
                  <a:lnTo>
                    <a:pt x="283" y="237"/>
                  </a:lnTo>
                  <a:lnTo>
                    <a:pt x="281" y="243"/>
                  </a:lnTo>
                  <a:lnTo>
                    <a:pt x="287" y="245"/>
                  </a:lnTo>
                  <a:lnTo>
                    <a:pt x="295" y="251"/>
                  </a:lnTo>
                  <a:lnTo>
                    <a:pt x="295" y="255"/>
                  </a:lnTo>
                  <a:lnTo>
                    <a:pt x="304" y="257"/>
                  </a:lnTo>
                  <a:lnTo>
                    <a:pt x="302" y="269"/>
                  </a:lnTo>
                  <a:lnTo>
                    <a:pt x="303" y="278"/>
                  </a:lnTo>
                  <a:lnTo>
                    <a:pt x="307" y="278"/>
                  </a:lnTo>
                  <a:lnTo>
                    <a:pt x="311" y="268"/>
                  </a:lnTo>
                  <a:lnTo>
                    <a:pt x="307" y="268"/>
                  </a:lnTo>
                  <a:lnTo>
                    <a:pt x="312" y="261"/>
                  </a:lnTo>
                  <a:lnTo>
                    <a:pt x="313" y="265"/>
                  </a:lnTo>
                  <a:lnTo>
                    <a:pt x="321" y="264"/>
                  </a:lnTo>
                  <a:lnTo>
                    <a:pt x="325" y="260"/>
                  </a:lnTo>
                  <a:lnTo>
                    <a:pt x="333" y="268"/>
                  </a:lnTo>
                  <a:lnTo>
                    <a:pt x="334" y="265"/>
                  </a:lnTo>
                  <a:lnTo>
                    <a:pt x="336" y="269"/>
                  </a:lnTo>
                  <a:lnTo>
                    <a:pt x="342" y="272"/>
                  </a:lnTo>
                  <a:lnTo>
                    <a:pt x="355" y="292"/>
                  </a:lnTo>
                  <a:lnTo>
                    <a:pt x="360" y="290"/>
                  </a:lnTo>
                  <a:lnTo>
                    <a:pt x="364" y="290"/>
                  </a:lnTo>
                  <a:lnTo>
                    <a:pt x="371" y="286"/>
                  </a:lnTo>
                  <a:lnTo>
                    <a:pt x="376" y="279"/>
                  </a:lnTo>
                  <a:lnTo>
                    <a:pt x="384" y="299"/>
                  </a:lnTo>
                  <a:lnTo>
                    <a:pt x="384" y="302"/>
                  </a:lnTo>
                  <a:lnTo>
                    <a:pt x="380" y="306"/>
                  </a:lnTo>
                  <a:lnTo>
                    <a:pt x="383" y="307"/>
                  </a:lnTo>
                  <a:lnTo>
                    <a:pt x="380" y="307"/>
                  </a:lnTo>
                  <a:lnTo>
                    <a:pt x="376" y="317"/>
                  </a:lnTo>
                  <a:lnTo>
                    <a:pt x="376" y="315"/>
                  </a:lnTo>
                  <a:lnTo>
                    <a:pt x="373" y="315"/>
                  </a:lnTo>
                  <a:lnTo>
                    <a:pt x="364" y="317"/>
                  </a:lnTo>
                  <a:lnTo>
                    <a:pt x="366" y="321"/>
                  </a:lnTo>
                  <a:lnTo>
                    <a:pt x="363" y="329"/>
                  </a:lnTo>
                  <a:lnTo>
                    <a:pt x="364" y="336"/>
                  </a:lnTo>
                  <a:lnTo>
                    <a:pt x="358" y="345"/>
                  </a:lnTo>
                  <a:lnTo>
                    <a:pt x="360" y="347"/>
                  </a:lnTo>
                  <a:lnTo>
                    <a:pt x="355" y="357"/>
                  </a:lnTo>
                  <a:lnTo>
                    <a:pt x="350" y="361"/>
                  </a:lnTo>
                  <a:lnTo>
                    <a:pt x="346" y="355"/>
                  </a:lnTo>
                  <a:lnTo>
                    <a:pt x="338" y="365"/>
                  </a:lnTo>
                  <a:lnTo>
                    <a:pt x="326" y="368"/>
                  </a:lnTo>
                  <a:lnTo>
                    <a:pt x="321" y="367"/>
                  </a:lnTo>
                  <a:lnTo>
                    <a:pt x="319" y="365"/>
                  </a:lnTo>
                  <a:lnTo>
                    <a:pt x="316" y="365"/>
                  </a:lnTo>
                  <a:lnTo>
                    <a:pt x="315" y="371"/>
                  </a:lnTo>
                  <a:lnTo>
                    <a:pt x="296" y="371"/>
                  </a:lnTo>
                  <a:lnTo>
                    <a:pt x="288" y="376"/>
                  </a:lnTo>
                  <a:lnTo>
                    <a:pt x="281" y="372"/>
                  </a:lnTo>
                  <a:lnTo>
                    <a:pt x="275" y="375"/>
                  </a:lnTo>
                  <a:lnTo>
                    <a:pt x="281" y="392"/>
                  </a:lnTo>
                  <a:lnTo>
                    <a:pt x="274" y="393"/>
                  </a:lnTo>
                  <a:lnTo>
                    <a:pt x="271" y="395"/>
                  </a:lnTo>
                  <a:lnTo>
                    <a:pt x="260" y="404"/>
                  </a:lnTo>
                  <a:lnTo>
                    <a:pt x="247" y="404"/>
                  </a:lnTo>
                  <a:lnTo>
                    <a:pt x="247" y="412"/>
                  </a:lnTo>
                  <a:lnTo>
                    <a:pt x="240" y="413"/>
                  </a:lnTo>
                  <a:lnTo>
                    <a:pt x="239" y="413"/>
                  </a:lnTo>
                  <a:lnTo>
                    <a:pt x="230" y="416"/>
                  </a:lnTo>
                  <a:lnTo>
                    <a:pt x="239" y="426"/>
                  </a:lnTo>
                  <a:lnTo>
                    <a:pt x="234" y="430"/>
                  </a:lnTo>
                  <a:lnTo>
                    <a:pt x="230" y="429"/>
                  </a:lnTo>
                  <a:lnTo>
                    <a:pt x="226" y="433"/>
                  </a:lnTo>
                  <a:lnTo>
                    <a:pt x="215" y="438"/>
                  </a:lnTo>
                  <a:lnTo>
                    <a:pt x="213" y="435"/>
                  </a:lnTo>
                  <a:lnTo>
                    <a:pt x="210" y="427"/>
                  </a:lnTo>
                  <a:lnTo>
                    <a:pt x="202" y="429"/>
                  </a:lnTo>
                  <a:lnTo>
                    <a:pt x="204" y="434"/>
                  </a:lnTo>
                  <a:lnTo>
                    <a:pt x="201" y="443"/>
                  </a:lnTo>
                  <a:lnTo>
                    <a:pt x="202" y="447"/>
                  </a:lnTo>
                  <a:lnTo>
                    <a:pt x="201" y="451"/>
                  </a:lnTo>
                  <a:lnTo>
                    <a:pt x="200" y="451"/>
                  </a:lnTo>
                  <a:lnTo>
                    <a:pt x="192" y="456"/>
                  </a:lnTo>
                  <a:lnTo>
                    <a:pt x="184" y="459"/>
                  </a:lnTo>
                  <a:lnTo>
                    <a:pt x="177" y="467"/>
                  </a:lnTo>
                  <a:lnTo>
                    <a:pt x="175" y="465"/>
                  </a:lnTo>
                  <a:lnTo>
                    <a:pt x="173" y="456"/>
                  </a:lnTo>
                  <a:lnTo>
                    <a:pt x="173" y="451"/>
                  </a:lnTo>
                  <a:lnTo>
                    <a:pt x="168" y="454"/>
                  </a:lnTo>
                  <a:lnTo>
                    <a:pt x="164" y="451"/>
                  </a:lnTo>
                  <a:lnTo>
                    <a:pt x="160" y="455"/>
                  </a:lnTo>
                  <a:lnTo>
                    <a:pt x="160" y="454"/>
                  </a:lnTo>
                  <a:lnTo>
                    <a:pt x="154" y="454"/>
                  </a:lnTo>
                  <a:lnTo>
                    <a:pt x="159" y="450"/>
                  </a:lnTo>
                  <a:lnTo>
                    <a:pt x="160" y="443"/>
                  </a:lnTo>
                  <a:lnTo>
                    <a:pt x="158" y="443"/>
                  </a:lnTo>
                  <a:lnTo>
                    <a:pt x="147" y="444"/>
                  </a:lnTo>
                  <a:lnTo>
                    <a:pt x="145" y="433"/>
                  </a:lnTo>
                  <a:lnTo>
                    <a:pt x="150" y="430"/>
                  </a:lnTo>
                  <a:lnTo>
                    <a:pt x="149" y="427"/>
                  </a:lnTo>
                  <a:lnTo>
                    <a:pt x="145" y="426"/>
                  </a:lnTo>
                  <a:lnTo>
                    <a:pt x="149" y="422"/>
                  </a:lnTo>
                  <a:lnTo>
                    <a:pt x="147" y="418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29" y="425"/>
                  </a:lnTo>
                  <a:lnTo>
                    <a:pt x="124" y="418"/>
                  </a:lnTo>
                  <a:lnTo>
                    <a:pt x="122" y="418"/>
                  </a:lnTo>
                  <a:lnTo>
                    <a:pt x="116" y="420"/>
                  </a:lnTo>
                  <a:lnTo>
                    <a:pt x="113" y="420"/>
                  </a:lnTo>
                  <a:lnTo>
                    <a:pt x="111" y="417"/>
                  </a:lnTo>
                  <a:lnTo>
                    <a:pt x="117" y="417"/>
                  </a:lnTo>
                  <a:lnTo>
                    <a:pt x="113" y="414"/>
                  </a:lnTo>
                  <a:lnTo>
                    <a:pt x="108" y="412"/>
                  </a:lnTo>
                  <a:lnTo>
                    <a:pt x="111" y="409"/>
                  </a:lnTo>
                  <a:lnTo>
                    <a:pt x="104" y="402"/>
                  </a:lnTo>
                  <a:lnTo>
                    <a:pt x="108" y="399"/>
                  </a:lnTo>
                  <a:lnTo>
                    <a:pt x="108" y="393"/>
                  </a:lnTo>
                  <a:lnTo>
                    <a:pt x="104" y="393"/>
                  </a:lnTo>
                  <a:lnTo>
                    <a:pt x="99" y="389"/>
                  </a:lnTo>
                  <a:lnTo>
                    <a:pt x="96" y="384"/>
                  </a:lnTo>
                  <a:lnTo>
                    <a:pt x="99" y="379"/>
                  </a:lnTo>
                  <a:lnTo>
                    <a:pt x="98" y="375"/>
                  </a:lnTo>
                  <a:lnTo>
                    <a:pt x="96" y="372"/>
                  </a:lnTo>
                  <a:lnTo>
                    <a:pt x="98" y="368"/>
                  </a:lnTo>
                  <a:lnTo>
                    <a:pt x="99" y="367"/>
                  </a:lnTo>
                  <a:lnTo>
                    <a:pt x="92" y="365"/>
                  </a:lnTo>
                  <a:lnTo>
                    <a:pt x="90" y="358"/>
                  </a:lnTo>
                  <a:lnTo>
                    <a:pt x="86" y="354"/>
                  </a:lnTo>
                  <a:lnTo>
                    <a:pt x="75" y="350"/>
                  </a:lnTo>
                  <a:lnTo>
                    <a:pt x="70" y="357"/>
                  </a:lnTo>
                  <a:lnTo>
                    <a:pt x="68" y="355"/>
                  </a:lnTo>
                  <a:lnTo>
                    <a:pt x="66" y="358"/>
                  </a:lnTo>
                  <a:lnTo>
                    <a:pt x="60" y="354"/>
                  </a:lnTo>
                  <a:lnTo>
                    <a:pt x="58" y="355"/>
                  </a:lnTo>
                  <a:lnTo>
                    <a:pt x="52" y="357"/>
                  </a:lnTo>
                  <a:lnTo>
                    <a:pt x="45" y="361"/>
                  </a:lnTo>
                  <a:lnTo>
                    <a:pt x="39" y="362"/>
                  </a:lnTo>
                  <a:lnTo>
                    <a:pt x="32" y="354"/>
                  </a:lnTo>
                  <a:lnTo>
                    <a:pt x="15" y="346"/>
                  </a:lnTo>
                  <a:lnTo>
                    <a:pt x="17" y="342"/>
                  </a:lnTo>
                  <a:lnTo>
                    <a:pt x="9" y="340"/>
                  </a:lnTo>
                  <a:lnTo>
                    <a:pt x="15" y="332"/>
                  </a:lnTo>
                  <a:lnTo>
                    <a:pt x="19" y="330"/>
                  </a:lnTo>
                  <a:lnTo>
                    <a:pt x="22" y="327"/>
                  </a:lnTo>
                  <a:lnTo>
                    <a:pt x="26" y="320"/>
                  </a:lnTo>
                  <a:lnTo>
                    <a:pt x="26" y="317"/>
                  </a:lnTo>
                  <a:lnTo>
                    <a:pt x="11" y="312"/>
                  </a:lnTo>
                  <a:lnTo>
                    <a:pt x="5" y="292"/>
                  </a:lnTo>
                  <a:lnTo>
                    <a:pt x="1" y="291"/>
                  </a:lnTo>
                  <a:lnTo>
                    <a:pt x="0" y="289"/>
                  </a:lnTo>
                  <a:lnTo>
                    <a:pt x="4" y="286"/>
                  </a:lnTo>
                  <a:lnTo>
                    <a:pt x="11" y="278"/>
                  </a:lnTo>
                  <a:lnTo>
                    <a:pt x="19" y="279"/>
                  </a:lnTo>
                  <a:lnTo>
                    <a:pt x="19" y="270"/>
                  </a:lnTo>
                  <a:lnTo>
                    <a:pt x="17" y="265"/>
                  </a:lnTo>
                  <a:lnTo>
                    <a:pt x="11" y="264"/>
                  </a:lnTo>
                  <a:lnTo>
                    <a:pt x="17" y="251"/>
                  </a:lnTo>
                  <a:lnTo>
                    <a:pt x="17" y="237"/>
                  </a:lnTo>
                  <a:lnTo>
                    <a:pt x="21" y="223"/>
                  </a:lnTo>
                  <a:lnTo>
                    <a:pt x="22" y="222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4" y="209"/>
                  </a:lnTo>
                  <a:lnTo>
                    <a:pt x="9" y="201"/>
                  </a:lnTo>
                  <a:lnTo>
                    <a:pt x="10" y="197"/>
                  </a:lnTo>
                  <a:lnTo>
                    <a:pt x="7" y="182"/>
                  </a:lnTo>
                  <a:lnTo>
                    <a:pt x="9" y="176"/>
                  </a:lnTo>
                  <a:lnTo>
                    <a:pt x="19" y="167"/>
                  </a:lnTo>
                  <a:lnTo>
                    <a:pt x="30" y="162"/>
                  </a:lnTo>
                  <a:lnTo>
                    <a:pt x="36" y="160"/>
                  </a:lnTo>
                  <a:lnTo>
                    <a:pt x="41" y="142"/>
                  </a:lnTo>
                  <a:lnTo>
                    <a:pt x="41" y="137"/>
                  </a:lnTo>
                  <a:lnTo>
                    <a:pt x="47" y="137"/>
                  </a:lnTo>
                  <a:lnTo>
                    <a:pt x="57" y="141"/>
                  </a:lnTo>
                  <a:lnTo>
                    <a:pt x="66" y="135"/>
                  </a:lnTo>
                  <a:lnTo>
                    <a:pt x="73" y="134"/>
                  </a:lnTo>
                  <a:lnTo>
                    <a:pt x="87" y="125"/>
                  </a:lnTo>
                  <a:lnTo>
                    <a:pt x="88" y="125"/>
                  </a:lnTo>
                  <a:lnTo>
                    <a:pt x="92" y="120"/>
                  </a:lnTo>
                  <a:lnTo>
                    <a:pt x="86" y="113"/>
                  </a:lnTo>
                  <a:lnTo>
                    <a:pt x="82" y="117"/>
                  </a:lnTo>
                  <a:lnTo>
                    <a:pt x="79" y="125"/>
                  </a:lnTo>
                  <a:lnTo>
                    <a:pt x="69" y="120"/>
                  </a:lnTo>
                  <a:lnTo>
                    <a:pt x="66" y="114"/>
                  </a:lnTo>
                  <a:lnTo>
                    <a:pt x="69" y="103"/>
                  </a:lnTo>
                  <a:lnTo>
                    <a:pt x="60" y="92"/>
                  </a:lnTo>
                  <a:lnTo>
                    <a:pt x="52" y="93"/>
                  </a:lnTo>
                  <a:lnTo>
                    <a:pt x="51" y="79"/>
                  </a:lnTo>
                  <a:lnTo>
                    <a:pt x="39" y="79"/>
                  </a:lnTo>
                  <a:lnTo>
                    <a:pt x="38" y="75"/>
                  </a:lnTo>
                  <a:lnTo>
                    <a:pt x="47" y="67"/>
                  </a:lnTo>
                  <a:lnTo>
                    <a:pt x="56" y="66"/>
                  </a:lnTo>
                  <a:lnTo>
                    <a:pt x="58" y="62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8" y="48"/>
                  </a:lnTo>
                  <a:lnTo>
                    <a:pt x="56" y="41"/>
                  </a:lnTo>
                  <a:lnTo>
                    <a:pt x="60" y="32"/>
                  </a:lnTo>
                  <a:lnTo>
                    <a:pt x="70" y="32"/>
                  </a:lnTo>
                  <a:lnTo>
                    <a:pt x="73" y="33"/>
                  </a:lnTo>
                  <a:lnTo>
                    <a:pt x="78" y="17"/>
                  </a:lnTo>
                  <a:lnTo>
                    <a:pt x="90" y="2"/>
                  </a:lnTo>
                  <a:lnTo>
                    <a:pt x="92" y="10"/>
                  </a:lnTo>
                  <a:lnTo>
                    <a:pt x="113" y="10"/>
                  </a:lnTo>
                  <a:lnTo>
                    <a:pt x="112" y="12"/>
                  </a:lnTo>
                  <a:lnTo>
                    <a:pt x="117" y="10"/>
                  </a:lnTo>
                  <a:lnTo>
                    <a:pt x="119" y="4"/>
                  </a:lnTo>
                  <a:lnTo>
                    <a:pt x="121" y="6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5C2F6540-E9A9-4995-B5E7-CD5F112C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714" y="2737835"/>
              <a:ext cx="689080" cy="645759"/>
            </a:xfrm>
            <a:custGeom>
              <a:avLst/>
              <a:gdLst/>
              <a:ahLst/>
              <a:cxnLst>
                <a:cxn ang="0">
                  <a:pos x="242" y="33"/>
                </a:cxn>
                <a:cxn ang="0">
                  <a:pos x="339" y="109"/>
                </a:cxn>
                <a:cxn ang="0">
                  <a:pos x="371" y="130"/>
                </a:cxn>
                <a:cxn ang="0">
                  <a:pos x="408" y="136"/>
                </a:cxn>
                <a:cxn ang="0">
                  <a:pos x="429" y="156"/>
                </a:cxn>
                <a:cxn ang="0">
                  <a:pos x="450" y="231"/>
                </a:cxn>
                <a:cxn ang="0">
                  <a:pos x="480" y="300"/>
                </a:cxn>
                <a:cxn ang="0">
                  <a:pos x="492" y="341"/>
                </a:cxn>
                <a:cxn ang="0">
                  <a:pos x="502" y="377"/>
                </a:cxn>
                <a:cxn ang="0">
                  <a:pos x="485" y="405"/>
                </a:cxn>
                <a:cxn ang="0">
                  <a:pos x="451" y="417"/>
                </a:cxn>
                <a:cxn ang="0">
                  <a:pos x="430" y="435"/>
                </a:cxn>
                <a:cxn ang="0">
                  <a:pos x="403" y="428"/>
                </a:cxn>
                <a:cxn ang="0">
                  <a:pos x="383" y="461"/>
                </a:cxn>
                <a:cxn ang="0">
                  <a:pos x="353" y="474"/>
                </a:cxn>
                <a:cxn ang="0">
                  <a:pos x="328" y="457"/>
                </a:cxn>
                <a:cxn ang="0">
                  <a:pos x="316" y="447"/>
                </a:cxn>
                <a:cxn ang="0">
                  <a:pos x="323" y="438"/>
                </a:cxn>
                <a:cxn ang="0">
                  <a:pos x="307" y="422"/>
                </a:cxn>
                <a:cxn ang="0">
                  <a:pos x="277" y="397"/>
                </a:cxn>
                <a:cxn ang="0">
                  <a:pos x="255" y="393"/>
                </a:cxn>
                <a:cxn ang="0">
                  <a:pos x="245" y="401"/>
                </a:cxn>
                <a:cxn ang="0">
                  <a:pos x="224" y="375"/>
                </a:cxn>
                <a:cxn ang="0">
                  <a:pos x="225" y="345"/>
                </a:cxn>
                <a:cxn ang="0">
                  <a:pos x="214" y="314"/>
                </a:cxn>
                <a:cxn ang="0">
                  <a:pos x="216" y="282"/>
                </a:cxn>
                <a:cxn ang="0">
                  <a:pos x="204" y="261"/>
                </a:cxn>
                <a:cxn ang="0">
                  <a:pos x="192" y="235"/>
                </a:cxn>
                <a:cxn ang="0">
                  <a:pos x="184" y="218"/>
                </a:cxn>
                <a:cxn ang="0">
                  <a:pos x="190" y="199"/>
                </a:cxn>
                <a:cxn ang="0">
                  <a:pos x="175" y="191"/>
                </a:cxn>
                <a:cxn ang="0">
                  <a:pos x="147" y="206"/>
                </a:cxn>
                <a:cxn ang="0">
                  <a:pos x="114" y="168"/>
                </a:cxn>
                <a:cxn ang="0">
                  <a:pos x="93" y="163"/>
                </a:cxn>
                <a:cxn ang="0">
                  <a:pos x="76" y="163"/>
                </a:cxn>
                <a:cxn ang="0">
                  <a:pos x="71" y="156"/>
                </a:cxn>
                <a:cxn ang="0">
                  <a:pos x="72" y="135"/>
                </a:cxn>
                <a:cxn ang="0">
                  <a:pos x="55" y="144"/>
                </a:cxn>
                <a:cxn ang="0">
                  <a:pos x="29" y="122"/>
                </a:cxn>
                <a:cxn ang="0">
                  <a:pos x="59" y="101"/>
                </a:cxn>
                <a:cxn ang="0">
                  <a:pos x="67" y="97"/>
                </a:cxn>
                <a:cxn ang="0">
                  <a:pos x="52" y="76"/>
                </a:cxn>
                <a:cxn ang="0">
                  <a:pos x="26" y="88"/>
                </a:cxn>
                <a:cxn ang="0">
                  <a:pos x="1" y="67"/>
                </a:cxn>
                <a:cxn ang="0">
                  <a:pos x="13" y="41"/>
                </a:cxn>
                <a:cxn ang="0">
                  <a:pos x="21" y="16"/>
                </a:cxn>
                <a:cxn ang="0">
                  <a:pos x="39" y="20"/>
                </a:cxn>
                <a:cxn ang="0">
                  <a:pos x="62" y="9"/>
                </a:cxn>
                <a:cxn ang="0">
                  <a:pos x="85" y="3"/>
                </a:cxn>
                <a:cxn ang="0">
                  <a:pos x="85" y="30"/>
                </a:cxn>
                <a:cxn ang="0">
                  <a:pos x="111" y="20"/>
                </a:cxn>
                <a:cxn ang="0">
                  <a:pos x="124" y="39"/>
                </a:cxn>
                <a:cxn ang="0">
                  <a:pos x="137" y="39"/>
                </a:cxn>
                <a:cxn ang="0">
                  <a:pos x="147" y="54"/>
                </a:cxn>
                <a:cxn ang="0">
                  <a:pos x="178" y="37"/>
                </a:cxn>
                <a:cxn ang="0">
                  <a:pos x="178" y="15"/>
                </a:cxn>
              </a:cxnLst>
              <a:rect l="0" t="0" r="r" b="b"/>
              <a:pathLst>
                <a:path w="509" h="477">
                  <a:moveTo>
                    <a:pt x="184" y="0"/>
                  </a:moveTo>
                  <a:lnTo>
                    <a:pt x="194" y="2"/>
                  </a:lnTo>
                  <a:lnTo>
                    <a:pt x="196" y="2"/>
                  </a:lnTo>
                  <a:lnTo>
                    <a:pt x="226" y="19"/>
                  </a:lnTo>
                  <a:lnTo>
                    <a:pt x="242" y="33"/>
                  </a:lnTo>
                  <a:lnTo>
                    <a:pt x="256" y="45"/>
                  </a:lnTo>
                  <a:lnTo>
                    <a:pt x="268" y="53"/>
                  </a:lnTo>
                  <a:lnTo>
                    <a:pt x="290" y="74"/>
                  </a:lnTo>
                  <a:lnTo>
                    <a:pt x="302" y="81"/>
                  </a:lnTo>
                  <a:lnTo>
                    <a:pt x="339" y="109"/>
                  </a:lnTo>
                  <a:lnTo>
                    <a:pt x="350" y="117"/>
                  </a:lnTo>
                  <a:lnTo>
                    <a:pt x="360" y="123"/>
                  </a:lnTo>
                  <a:lnTo>
                    <a:pt x="362" y="119"/>
                  </a:lnTo>
                  <a:lnTo>
                    <a:pt x="361" y="123"/>
                  </a:lnTo>
                  <a:lnTo>
                    <a:pt x="371" y="130"/>
                  </a:lnTo>
                  <a:lnTo>
                    <a:pt x="390" y="135"/>
                  </a:lnTo>
                  <a:lnTo>
                    <a:pt x="394" y="132"/>
                  </a:lnTo>
                  <a:lnTo>
                    <a:pt x="394" y="127"/>
                  </a:lnTo>
                  <a:lnTo>
                    <a:pt x="395" y="127"/>
                  </a:lnTo>
                  <a:lnTo>
                    <a:pt x="408" y="136"/>
                  </a:lnTo>
                  <a:lnTo>
                    <a:pt x="413" y="146"/>
                  </a:lnTo>
                  <a:lnTo>
                    <a:pt x="412" y="144"/>
                  </a:lnTo>
                  <a:lnTo>
                    <a:pt x="418" y="152"/>
                  </a:lnTo>
                  <a:lnTo>
                    <a:pt x="424" y="153"/>
                  </a:lnTo>
                  <a:lnTo>
                    <a:pt x="429" y="156"/>
                  </a:lnTo>
                  <a:lnTo>
                    <a:pt x="426" y="168"/>
                  </a:lnTo>
                  <a:lnTo>
                    <a:pt x="426" y="173"/>
                  </a:lnTo>
                  <a:lnTo>
                    <a:pt x="433" y="185"/>
                  </a:lnTo>
                  <a:lnTo>
                    <a:pt x="443" y="210"/>
                  </a:lnTo>
                  <a:lnTo>
                    <a:pt x="450" y="231"/>
                  </a:lnTo>
                  <a:lnTo>
                    <a:pt x="458" y="246"/>
                  </a:lnTo>
                  <a:lnTo>
                    <a:pt x="462" y="250"/>
                  </a:lnTo>
                  <a:lnTo>
                    <a:pt x="471" y="274"/>
                  </a:lnTo>
                  <a:lnTo>
                    <a:pt x="473" y="287"/>
                  </a:lnTo>
                  <a:lnTo>
                    <a:pt x="480" y="300"/>
                  </a:lnTo>
                  <a:lnTo>
                    <a:pt x="484" y="313"/>
                  </a:lnTo>
                  <a:lnTo>
                    <a:pt x="488" y="322"/>
                  </a:lnTo>
                  <a:lnTo>
                    <a:pt x="490" y="332"/>
                  </a:lnTo>
                  <a:lnTo>
                    <a:pt x="490" y="335"/>
                  </a:lnTo>
                  <a:lnTo>
                    <a:pt x="492" y="341"/>
                  </a:lnTo>
                  <a:lnTo>
                    <a:pt x="494" y="356"/>
                  </a:lnTo>
                  <a:lnTo>
                    <a:pt x="498" y="375"/>
                  </a:lnTo>
                  <a:lnTo>
                    <a:pt x="501" y="376"/>
                  </a:lnTo>
                  <a:lnTo>
                    <a:pt x="502" y="380"/>
                  </a:lnTo>
                  <a:lnTo>
                    <a:pt x="502" y="377"/>
                  </a:lnTo>
                  <a:lnTo>
                    <a:pt x="505" y="389"/>
                  </a:lnTo>
                  <a:lnTo>
                    <a:pt x="509" y="401"/>
                  </a:lnTo>
                  <a:lnTo>
                    <a:pt x="502" y="402"/>
                  </a:lnTo>
                  <a:lnTo>
                    <a:pt x="498" y="402"/>
                  </a:lnTo>
                  <a:lnTo>
                    <a:pt x="485" y="405"/>
                  </a:lnTo>
                  <a:lnTo>
                    <a:pt x="467" y="414"/>
                  </a:lnTo>
                  <a:lnTo>
                    <a:pt x="465" y="414"/>
                  </a:lnTo>
                  <a:lnTo>
                    <a:pt x="462" y="415"/>
                  </a:lnTo>
                  <a:lnTo>
                    <a:pt x="455" y="415"/>
                  </a:lnTo>
                  <a:lnTo>
                    <a:pt x="451" y="417"/>
                  </a:lnTo>
                  <a:lnTo>
                    <a:pt x="451" y="423"/>
                  </a:lnTo>
                  <a:lnTo>
                    <a:pt x="450" y="428"/>
                  </a:lnTo>
                  <a:lnTo>
                    <a:pt x="445" y="428"/>
                  </a:lnTo>
                  <a:lnTo>
                    <a:pt x="437" y="434"/>
                  </a:lnTo>
                  <a:lnTo>
                    <a:pt x="430" y="435"/>
                  </a:lnTo>
                  <a:lnTo>
                    <a:pt x="429" y="431"/>
                  </a:lnTo>
                  <a:lnTo>
                    <a:pt x="425" y="431"/>
                  </a:lnTo>
                  <a:lnTo>
                    <a:pt x="413" y="435"/>
                  </a:lnTo>
                  <a:lnTo>
                    <a:pt x="411" y="435"/>
                  </a:lnTo>
                  <a:lnTo>
                    <a:pt x="403" y="428"/>
                  </a:lnTo>
                  <a:lnTo>
                    <a:pt x="403" y="434"/>
                  </a:lnTo>
                  <a:lnTo>
                    <a:pt x="394" y="445"/>
                  </a:lnTo>
                  <a:lnTo>
                    <a:pt x="394" y="453"/>
                  </a:lnTo>
                  <a:lnTo>
                    <a:pt x="391" y="459"/>
                  </a:lnTo>
                  <a:lnTo>
                    <a:pt x="383" y="461"/>
                  </a:lnTo>
                  <a:lnTo>
                    <a:pt x="375" y="462"/>
                  </a:lnTo>
                  <a:lnTo>
                    <a:pt x="374" y="473"/>
                  </a:lnTo>
                  <a:lnTo>
                    <a:pt x="373" y="469"/>
                  </a:lnTo>
                  <a:lnTo>
                    <a:pt x="361" y="477"/>
                  </a:lnTo>
                  <a:lnTo>
                    <a:pt x="353" y="474"/>
                  </a:lnTo>
                  <a:lnTo>
                    <a:pt x="352" y="476"/>
                  </a:lnTo>
                  <a:lnTo>
                    <a:pt x="347" y="469"/>
                  </a:lnTo>
                  <a:lnTo>
                    <a:pt x="336" y="462"/>
                  </a:lnTo>
                  <a:lnTo>
                    <a:pt x="332" y="457"/>
                  </a:lnTo>
                  <a:lnTo>
                    <a:pt x="328" y="457"/>
                  </a:lnTo>
                  <a:lnTo>
                    <a:pt x="323" y="465"/>
                  </a:lnTo>
                  <a:lnTo>
                    <a:pt x="306" y="461"/>
                  </a:lnTo>
                  <a:lnTo>
                    <a:pt x="309" y="453"/>
                  </a:lnTo>
                  <a:lnTo>
                    <a:pt x="307" y="449"/>
                  </a:lnTo>
                  <a:lnTo>
                    <a:pt x="316" y="447"/>
                  </a:lnTo>
                  <a:lnTo>
                    <a:pt x="319" y="447"/>
                  </a:lnTo>
                  <a:lnTo>
                    <a:pt x="319" y="449"/>
                  </a:lnTo>
                  <a:lnTo>
                    <a:pt x="323" y="439"/>
                  </a:lnTo>
                  <a:lnTo>
                    <a:pt x="326" y="439"/>
                  </a:lnTo>
                  <a:lnTo>
                    <a:pt x="323" y="438"/>
                  </a:lnTo>
                  <a:lnTo>
                    <a:pt x="327" y="434"/>
                  </a:lnTo>
                  <a:lnTo>
                    <a:pt x="327" y="431"/>
                  </a:lnTo>
                  <a:lnTo>
                    <a:pt x="319" y="411"/>
                  </a:lnTo>
                  <a:lnTo>
                    <a:pt x="314" y="418"/>
                  </a:lnTo>
                  <a:lnTo>
                    <a:pt x="307" y="422"/>
                  </a:lnTo>
                  <a:lnTo>
                    <a:pt x="303" y="422"/>
                  </a:lnTo>
                  <a:lnTo>
                    <a:pt x="298" y="424"/>
                  </a:lnTo>
                  <a:lnTo>
                    <a:pt x="285" y="404"/>
                  </a:lnTo>
                  <a:lnTo>
                    <a:pt x="279" y="401"/>
                  </a:lnTo>
                  <a:lnTo>
                    <a:pt x="277" y="397"/>
                  </a:lnTo>
                  <a:lnTo>
                    <a:pt x="276" y="400"/>
                  </a:lnTo>
                  <a:lnTo>
                    <a:pt x="268" y="392"/>
                  </a:lnTo>
                  <a:lnTo>
                    <a:pt x="264" y="396"/>
                  </a:lnTo>
                  <a:lnTo>
                    <a:pt x="256" y="397"/>
                  </a:lnTo>
                  <a:lnTo>
                    <a:pt x="255" y="393"/>
                  </a:lnTo>
                  <a:lnTo>
                    <a:pt x="250" y="400"/>
                  </a:lnTo>
                  <a:lnTo>
                    <a:pt x="254" y="400"/>
                  </a:lnTo>
                  <a:lnTo>
                    <a:pt x="250" y="410"/>
                  </a:lnTo>
                  <a:lnTo>
                    <a:pt x="246" y="410"/>
                  </a:lnTo>
                  <a:lnTo>
                    <a:pt x="245" y="401"/>
                  </a:lnTo>
                  <a:lnTo>
                    <a:pt x="247" y="389"/>
                  </a:lnTo>
                  <a:lnTo>
                    <a:pt x="238" y="387"/>
                  </a:lnTo>
                  <a:lnTo>
                    <a:pt x="238" y="383"/>
                  </a:lnTo>
                  <a:lnTo>
                    <a:pt x="230" y="377"/>
                  </a:lnTo>
                  <a:lnTo>
                    <a:pt x="224" y="375"/>
                  </a:lnTo>
                  <a:lnTo>
                    <a:pt x="226" y="369"/>
                  </a:lnTo>
                  <a:lnTo>
                    <a:pt x="221" y="356"/>
                  </a:lnTo>
                  <a:lnTo>
                    <a:pt x="225" y="352"/>
                  </a:lnTo>
                  <a:lnTo>
                    <a:pt x="226" y="354"/>
                  </a:lnTo>
                  <a:lnTo>
                    <a:pt x="225" y="345"/>
                  </a:lnTo>
                  <a:lnTo>
                    <a:pt x="221" y="339"/>
                  </a:lnTo>
                  <a:lnTo>
                    <a:pt x="225" y="325"/>
                  </a:lnTo>
                  <a:lnTo>
                    <a:pt x="224" y="328"/>
                  </a:lnTo>
                  <a:lnTo>
                    <a:pt x="220" y="317"/>
                  </a:lnTo>
                  <a:lnTo>
                    <a:pt x="214" y="314"/>
                  </a:lnTo>
                  <a:lnTo>
                    <a:pt x="209" y="317"/>
                  </a:lnTo>
                  <a:lnTo>
                    <a:pt x="205" y="308"/>
                  </a:lnTo>
                  <a:lnTo>
                    <a:pt x="213" y="303"/>
                  </a:lnTo>
                  <a:lnTo>
                    <a:pt x="216" y="295"/>
                  </a:lnTo>
                  <a:lnTo>
                    <a:pt x="216" y="282"/>
                  </a:lnTo>
                  <a:lnTo>
                    <a:pt x="214" y="283"/>
                  </a:lnTo>
                  <a:lnTo>
                    <a:pt x="207" y="280"/>
                  </a:lnTo>
                  <a:lnTo>
                    <a:pt x="204" y="269"/>
                  </a:lnTo>
                  <a:lnTo>
                    <a:pt x="207" y="263"/>
                  </a:lnTo>
                  <a:lnTo>
                    <a:pt x="204" y="261"/>
                  </a:lnTo>
                  <a:lnTo>
                    <a:pt x="198" y="261"/>
                  </a:lnTo>
                  <a:lnTo>
                    <a:pt x="195" y="257"/>
                  </a:lnTo>
                  <a:lnTo>
                    <a:pt x="198" y="253"/>
                  </a:lnTo>
                  <a:lnTo>
                    <a:pt x="195" y="237"/>
                  </a:lnTo>
                  <a:lnTo>
                    <a:pt x="192" y="235"/>
                  </a:lnTo>
                  <a:lnTo>
                    <a:pt x="190" y="231"/>
                  </a:lnTo>
                  <a:lnTo>
                    <a:pt x="188" y="227"/>
                  </a:lnTo>
                  <a:lnTo>
                    <a:pt x="186" y="225"/>
                  </a:lnTo>
                  <a:lnTo>
                    <a:pt x="183" y="219"/>
                  </a:lnTo>
                  <a:lnTo>
                    <a:pt x="184" y="218"/>
                  </a:lnTo>
                  <a:lnTo>
                    <a:pt x="183" y="216"/>
                  </a:lnTo>
                  <a:lnTo>
                    <a:pt x="188" y="211"/>
                  </a:lnTo>
                  <a:lnTo>
                    <a:pt x="192" y="206"/>
                  </a:lnTo>
                  <a:lnTo>
                    <a:pt x="187" y="199"/>
                  </a:lnTo>
                  <a:lnTo>
                    <a:pt x="190" y="199"/>
                  </a:lnTo>
                  <a:lnTo>
                    <a:pt x="187" y="195"/>
                  </a:lnTo>
                  <a:lnTo>
                    <a:pt x="190" y="194"/>
                  </a:lnTo>
                  <a:lnTo>
                    <a:pt x="187" y="189"/>
                  </a:lnTo>
                  <a:lnTo>
                    <a:pt x="178" y="187"/>
                  </a:lnTo>
                  <a:lnTo>
                    <a:pt x="175" y="191"/>
                  </a:lnTo>
                  <a:lnTo>
                    <a:pt x="174" y="195"/>
                  </a:lnTo>
                  <a:lnTo>
                    <a:pt x="170" y="202"/>
                  </a:lnTo>
                  <a:lnTo>
                    <a:pt x="164" y="199"/>
                  </a:lnTo>
                  <a:lnTo>
                    <a:pt x="154" y="199"/>
                  </a:lnTo>
                  <a:lnTo>
                    <a:pt x="147" y="206"/>
                  </a:lnTo>
                  <a:lnTo>
                    <a:pt x="148" y="204"/>
                  </a:lnTo>
                  <a:lnTo>
                    <a:pt x="135" y="195"/>
                  </a:lnTo>
                  <a:lnTo>
                    <a:pt x="126" y="184"/>
                  </a:lnTo>
                  <a:lnTo>
                    <a:pt x="120" y="174"/>
                  </a:lnTo>
                  <a:lnTo>
                    <a:pt x="114" y="168"/>
                  </a:lnTo>
                  <a:lnTo>
                    <a:pt x="107" y="165"/>
                  </a:lnTo>
                  <a:lnTo>
                    <a:pt x="106" y="169"/>
                  </a:lnTo>
                  <a:lnTo>
                    <a:pt x="102" y="169"/>
                  </a:lnTo>
                  <a:lnTo>
                    <a:pt x="94" y="160"/>
                  </a:lnTo>
                  <a:lnTo>
                    <a:pt x="93" y="163"/>
                  </a:lnTo>
                  <a:lnTo>
                    <a:pt x="92" y="160"/>
                  </a:lnTo>
                  <a:lnTo>
                    <a:pt x="85" y="170"/>
                  </a:lnTo>
                  <a:lnTo>
                    <a:pt x="81" y="170"/>
                  </a:lnTo>
                  <a:lnTo>
                    <a:pt x="82" y="167"/>
                  </a:lnTo>
                  <a:lnTo>
                    <a:pt x="76" y="163"/>
                  </a:lnTo>
                  <a:lnTo>
                    <a:pt x="72" y="167"/>
                  </a:lnTo>
                  <a:lnTo>
                    <a:pt x="65" y="165"/>
                  </a:lnTo>
                  <a:lnTo>
                    <a:pt x="62" y="159"/>
                  </a:lnTo>
                  <a:lnTo>
                    <a:pt x="63" y="155"/>
                  </a:lnTo>
                  <a:lnTo>
                    <a:pt x="71" y="156"/>
                  </a:lnTo>
                  <a:lnTo>
                    <a:pt x="77" y="144"/>
                  </a:lnTo>
                  <a:lnTo>
                    <a:pt x="75" y="136"/>
                  </a:lnTo>
                  <a:lnTo>
                    <a:pt x="77" y="134"/>
                  </a:lnTo>
                  <a:lnTo>
                    <a:pt x="73" y="132"/>
                  </a:lnTo>
                  <a:lnTo>
                    <a:pt x="72" y="135"/>
                  </a:lnTo>
                  <a:lnTo>
                    <a:pt x="67" y="134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42"/>
                  </a:lnTo>
                  <a:lnTo>
                    <a:pt x="55" y="144"/>
                  </a:lnTo>
                  <a:lnTo>
                    <a:pt x="56" y="142"/>
                  </a:lnTo>
                  <a:lnTo>
                    <a:pt x="35" y="142"/>
                  </a:lnTo>
                  <a:lnTo>
                    <a:pt x="33" y="134"/>
                  </a:lnTo>
                  <a:lnTo>
                    <a:pt x="25" y="123"/>
                  </a:lnTo>
                  <a:lnTo>
                    <a:pt x="29" y="122"/>
                  </a:lnTo>
                  <a:lnTo>
                    <a:pt x="33" y="119"/>
                  </a:lnTo>
                  <a:lnTo>
                    <a:pt x="42" y="114"/>
                  </a:lnTo>
                  <a:lnTo>
                    <a:pt x="42" y="106"/>
                  </a:lnTo>
                  <a:lnTo>
                    <a:pt x="54" y="108"/>
                  </a:lnTo>
                  <a:lnTo>
                    <a:pt x="59" y="101"/>
                  </a:lnTo>
                  <a:lnTo>
                    <a:pt x="60" y="91"/>
                  </a:lnTo>
                  <a:lnTo>
                    <a:pt x="62" y="101"/>
                  </a:lnTo>
                  <a:lnTo>
                    <a:pt x="62" y="108"/>
                  </a:lnTo>
                  <a:lnTo>
                    <a:pt x="67" y="108"/>
                  </a:lnTo>
                  <a:lnTo>
                    <a:pt x="67" y="97"/>
                  </a:lnTo>
                  <a:lnTo>
                    <a:pt x="72" y="98"/>
                  </a:lnTo>
                  <a:lnTo>
                    <a:pt x="77" y="97"/>
                  </a:lnTo>
                  <a:lnTo>
                    <a:pt x="67" y="87"/>
                  </a:lnTo>
                  <a:lnTo>
                    <a:pt x="65" y="84"/>
                  </a:lnTo>
                  <a:lnTo>
                    <a:pt x="52" y="76"/>
                  </a:lnTo>
                  <a:lnTo>
                    <a:pt x="45" y="77"/>
                  </a:lnTo>
                  <a:lnTo>
                    <a:pt x="45" y="81"/>
                  </a:lnTo>
                  <a:lnTo>
                    <a:pt x="34" y="80"/>
                  </a:lnTo>
                  <a:lnTo>
                    <a:pt x="29" y="84"/>
                  </a:lnTo>
                  <a:lnTo>
                    <a:pt x="26" y="88"/>
                  </a:lnTo>
                  <a:lnTo>
                    <a:pt x="20" y="77"/>
                  </a:lnTo>
                  <a:lnTo>
                    <a:pt x="12" y="81"/>
                  </a:lnTo>
                  <a:lnTo>
                    <a:pt x="3" y="81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5" y="64"/>
                  </a:lnTo>
                  <a:lnTo>
                    <a:pt x="5" y="59"/>
                  </a:lnTo>
                  <a:lnTo>
                    <a:pt x="14" y="51"/>
                  </a:lnTo>
                  <a:lnTo>
                    <a:pt x="12" y="45"/>
                  </a:lnTo>
                  <a:lnTo>
                    <a:pt x="13" y="41"/>
                  </a:lnTo>
                  <a:lnTo>
                    <a:pt x="18" y="34"/>
                  </a:lnTo>
                  <a:lnTo>
                    <a:pt x="21" y="26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9" y="20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50" y="15"/>
                  </a:lnTo>
                  <a:lnTo>
                    <a:pt x="55" y="15"/>
                  </a:lnTo>
                  <a:lnTo>
                    <a:pt x="62" y="9"/>
                  </a:lnTo>
                  <a:lnTo>
                    <a:pt x="64" y="3"/>
                  </a:lnTo>
                  <a:lnTo>
                    <a:pt x="71" y="5"/>
                  </a:lnTo>
                  <a:lnTo>
                    <a:pt x="72" y="8"/>
                  </a:lnTo>
                  <a:lnTo>
                    <a:pt x="77" y="3"/>
                  </a:lnTo>
                  <a:lnTo>
                    <a:pt x="85" y="3"/>
                  </a:lnTo>
                  <a:lnTo>
                    <a:pt x="86" y="5"/>
                  </a:lnTo>
                  <a:lnTo>
                    <a:pt x="90" y="15"/>
                  </a:lnTo>
                  <a:lnTo>
                    <a:pt x="86" y="24"/>
                  </a:lnTo>
                  <a:lnTo>
                    <a:pt x="82" y="25"/>
                  </a:lnTo>
                  <a:lnTo>
                    <a:pt x="85" y="30"/>
                  </a:lnTo>
                  <a:lnTo>
                    <a:pt x="90" y="26"/>
                  </a:lnTo>
                  <a:lnTo>
                    <a:pt x="97" y="24"/>
                  </a:lnTo>
                  <a:lnTo>
                    <a:pt x="98" y="26"/>
                  </a:lnTo>
                  <a:lnTo>
                    <a:pt x="109" y="26"/>
                  </a:lnTo>
                  <a:lnTo>
                    <a:pt x="111" y="20"/>
                  </a:lnTo>
                  <a:lnTo>
                    <a:pt x="122" y="26"/>
                  </a:lnTo>
                  <a:lnTo>
                    <a:pt x="123" y="26"/>
                  </a:lnTo>
                  <a:lnTo>
                    <a:pt x="123" y="33"/>
                  </a:lnTo>
                  <a:lnTo>
                    <a:pt x="122" y="34"/>
                  </a:lnTo>
                  <a:lnTo>
                    <a:pt x="124" y="39"/>
                  </a:lnTo>
                  <a:lnTo>
                    <a:pt x="127" y="39"/>
                  </a:lnTo>
                  <a:lnTo>
                    <a:pt x="131" y="37"/>
                  </a:lnTo>
                  <a:lnTo>
                    <a:pt x="133" y="32"/>
                  </a:lnTo>
                  <a:lnTo>
                    <a:pt x="137" y="30"/>
                  </a:lnTo>
                  <a:lnTo>
                    <a:pt x="137" y="39"/>
                  </a:lnTo>
                  <a:lnTo>
                    <a:pt x="143" y="39"/>
                  </a:lnTo>
                  <a:lnTo>
                    <a:pt x="143" y="46"/>
                  </a:lnTo>
                  <a:lnTo>
                    <a:pt x="147" y="46"/>
                  </a:lnTo>
                  <a:lnTo>
                    <a:pt x="145" y="53"/>
                  </a:lnTo>
                  <a:lnTo>
                    <a:pt x="147" y="54"/>
                  </a:lnTo>
                  <a:lnTo>
                    <a:pt x="165" y="54"/>
                  </a:lnTo>
                  <a:lnTo>
                    <a:pt x="165" y="43"/>
                  </a:lnTo>
                  <a:lnTo>
                    <a:pt x="169" y="43"/>
                  </a:lnTo>
                  <a:lnTo>
                    <a:pt x="175" y="41"/>
                  </a:lnTo>
                  <a:lnTo>
                    <a:pt x="178" y="37"/>
                  </a:lnTo>
                  <a:lnTo>
                    <a:pt x="179" y="36"/>
                  </a:lnTo>
                  <a:lnTo>
                    <a:pt x="175" y="33"/>
                  </a:lnTo>
                  <a:lnTo>
                    <a:pt x="179" y="29"/>
                  </a:lnTo>
                  <a:lnTo>
                    <a:pt x="178" y="21"/>
                  </a:lnTo>
                  <a:lnTo>
                    <a:pt x="178" y="15"/>
                  </a:lnTo>
                  <a:lnTo>
                    <a:pt x="182" y="1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1DEDE39C-A030-4A20-BA0D-06EE63E9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497" y="2819062"/>
              <a:ext cx="27076" cy="20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15" y="10"/>
                </a:cxn>
                <a:cxn ang="0">
                  <a:pos x="7" y="15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lnTo>
                    <a:pt x="12" y="2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7" y="15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2AD5F550-0C80-4838-889D-B14B5258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778" y="3005885"/>
              <a:ext cx="5415" cy="81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1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grpSp>
          <p:nvGrpSpPr>
            <p:cNvPr id="48" name="Group 119">
              <a:extLst>
                <a:ext uri="{FF2B5EF4-FFF2-40B4-BE49-F238E27FC236}">
                  <a16:creationId xmlns:a16="http://schemas.microsoft.com/office/drawing/2014/main" id="{FD16B833-95C6-4004-B7F5-AA47D2A8B711}"/>
                </a:ext>
              </a:extLst>
            </p:cNvPr>
            <p:cNvGrpSpPr/>
            <p:nvPr/>
          </p:nvGrpSpPr>
          <p:grpSpPr>
            <a:xfrm>
              <a:off x="4998613" y="2484676"/>
              <a:ext cx="1015343" cy="1125001"/>
              <a:chOff x="4998613" y="2484676"/>
              <a:chExt cx="1015343" cy="1125001"/>
            </a:xfrm>
            <a:grpFill/>
          </p:grpSpPr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3B366A90-B079-4D87-80E1-1932C3A2B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613" y="2484676"/>
                <a:ext cx="1015343" cy="1064080"/>
              </a:xfrm>
              <a:custGeom>
                <a:avLst/>
                <a:gdLst/>
                <a:ahLst/>
                <a:cxnLst>
                  <a:cxn ang="0">
                    <a:pos x="89" y="13"/>
                  </a:cxn>
                  <a:cxn ang="0">
                    <a:pos x="128" y="44"/>
                  </a:cxn>
                  <a:cxn ang="0">
                    <a:pos x="159" y="76"/>
                  </a:cxn>
                  <a:cxn ang="0">
                    <a:pos x="210" y="92"/>
                  </a:cxn>
                  <a:cxn ang="0">
                    <a:pos x="234" y="115"/>
                  </a:cxn>
                  <a:cxn ang="0">
                    <a:pos x="268" y="118"/>
                  </a:cxn>
                  <a:cxn ang="0">
                    <a:pos x="327" y="139"/>
                  </a:cxn>
                  <a:cxn ang="0">
                    <a:pos x="369" y="124"/>
                  </a:cxn>
                  <a:cxn ang="0">
                    <a:pos x="395" y="140"/>
                  </a:cxn>
                  <a:cxn ang="0">
                    <a:pos x="440" y="135"/>
                  </a:cxn>
                  <a:cxn ang="0">
                    <a:pos x="457" y="107"/>
                  </a:cxn>
                  <a:cxn ang="0">
                    <a:pos x="494" y="97"/>
                  </a:cxn>
                  <a:cxn ang="0">
                    <a:pos x="520" y="118"/>
                  </a:cxn>
                  <a:cxn ang="0">
                    <a:pos x="531" y="134"/>
                  </a:cxn>
                  <a:cxn ang="0">
                    <a:pos x="575" y="130"/>
                  </a:cxn>
                  <a:cxn ang="0">
                    <a:pos x="550" y="169"/>
                  </a:cxn>
                  <a:cxn ang="0">
                    <a:pos x="558" y="199"/>
                  </a:cxn>
                  <a:cxn ang="0">
                    <a:pos x="603" y="247"/>
                  </a:cxn>
                  <a:cxn ang="0">
                    <a:pos x="633" y="257"/>
                  </a:cxn>
                  <a:cxn ang="0">
                    <a:pos x="685" y="268"/>
                  </a:cxn>
                  <a:cxn ang="0">
                    <a:pos x="718" y="264"/>
                  </a:cxn>
                  <a:cxn ang="0">
                    <a:pos x="740" y="284"/>
                  </a:cxn>
                  <a:cxn ang="0">
                    <a:pos x="715" y="293"/>
                  </a:cxn>
                  <a:cxn ang="0">
                    <a:pos x="694" y="336"/>
                  </a:cxn>
                  <a:cxn ang="0">
                    <a:pos x="686" y="371"/>
                  </a:cxn>
                  <a:cxn ang="0">
                    <a:pos x="654" y="394"/>
                  </a:cxn>
                  <a:cxn ang="0">
                    <a:pos x="682" y="433"/>
                  </a:cxn>
                  <a:cxn ang="0">
                    <a:pos x="704" y="444"/>
                  </a:cxn>
                  <a:cxn ang="0">
                    <a:pos x="657" y="456"/>
                  </a:cxn>
                  <a:cxn ang="0">
                    <a:pos x="623" y="501"/>
                  </a:cxn>
                  <a:cxn ang="0">
                    <a:pos x="638" y="541"/>
                  </a:cxn>
                  <a:cxn ang="0">
                    <a:pos x="635" y="589"/>
                  </a:cxn>
                  <a:cxn ang="0">
                    <a:pos x="605" y="609"/>
                  </a:cxn>
                  <a:cxn ang="0">
                    <a:pos x="580" y="631"/>
                  </a:cxn>
                  <a:cxn ang="0">
                    <a:pos x="584" y="656"/>
                  </a:cxn>
                  <a:cxn ang="0">
                    <a:pos x="579" y="682"/>
                  </a:cxn>
                  <a:cxn ang="0">
                    <a:pos x="553" y="706"/>
                  </a:cxn>
                  <a:cxn ang="0">
                    <a:pos x="531" y="716"/>
                  </a:cxn>
                  <a:cxn ang="0">
                    <a:pos x="540" y="758"/>
                  </a:cxn>
                  <a:cxn ang="0">
                    <a:pos x="493" y="779"/>
                  </a:cxn>
                  <a:cxn ang="0">
                    <a:pos x="425" y="774"/>
                  </a:cxn>
                  <a:cxn ang="0">
                    <a:pos x="406" y="779"/>
                  </a:cxn>
                  <a:cxn ang="0">
                    <a:pos x="410" y="758"/>
                  </a:cxn>
                  <a:cxn ang="0">
                    <a:pos x="396" y="698"/>
                  </a:cxn>
                  <a:cxn ang="0">
                    <a:pos x="337" y="639"/>
                  </a:cxn>
                  <a:cxn ang="0">
                    <a:pos x="303" y="601"/>
                  </a:cxn>
                  <a:cxn ang="0">
                    <a:pos x="239" y="571"/>
                  </a:cxn>
                  <a:cxn ang="0">
                    <a:pos x="231" y="549"/>
                  </a:cxn>
                  <a:cxn ang="0">
                    <a:pos x="226" y="439"/>
                  </a:cxn>
                  <a:cxn ang="0">
                    <a:pos x="186" y="376"/>
                  </a:cxn>
                  <a:cxn ang="0">
                    <a:pos x="163" y="295"/>
                  </a:cxn>
                  <a:cxn ang="0">
                    <a:pos x="148" y="209"/>
                  </a:cxn>
                  <a:cxn ang="0">
                    <a:pos x="93" y="158"/>
                  </a:cxn>
                  <a:cxn ang="0">
                    <a:pos x="86" y="141"/>
                  </a:cxn>
                  <a:cxn ang="0">
                    <a:pos x="68" y="114"/>
                  </a:cxn>
                  <a:cxn ang="0">
                    <a:pos x="61" y="97"/>
                  </a:cxn>
                  <a:cxn ang="0">
                    <a:pos x="50" y="92"/>
                  </a:cxn>
                  <a:cxn ang="0">
                    <a:pos x="20" y="58"/>
                  </a:cxn>
                  <a:cxn ang="0">
                    <a:pos x="17" y="31"/>
                  </a:cxn>
                </a:cxnLst>
                <a:rect l="0" t="0" r="r" b="b"/>
                <a:pathLst>
                  <a:path w="750" h="786">
                    <a:moveTo>
                      <a:pt x="59" y="0"/>
                    </a:moveTo>
                    <a:lnTo>
                      <a:pt x="65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84" y="10"/>
                    </a:lnTo>
                    <a:lnTo>
                      <a:pt x="89" y="13"/>
                    </a:lnTo>
                    <a:lnTo>
                      <a:pt x="84" y="25"/>
                    </a:lnTo>
                    <a:lnTo>
                      <a:pt x="91" y="33"/>
                    </a:lnTo>
                    <a:lnTo>
                      <a:pt x="102" y="37"/>
                    </a:lnTo>
                    <a:lnTo>
                      <a:pt x="110" y="43"/>
                    </a:lnTo>
                    <a:lnTo>
                      <a:pt x="116" y="46"/>
                    </a:lnTo>
                    <a:lnTo>
                      <a:pt x="128" y="44"/>
                    </a:lnTo>
                    <a:lnTo>
                      <a:pt x="133" y="51"/>
                    </a:lnTo>
                    <a:lnTo>
                      <a:pt x="141" y="56"/>
                    </a:lnTo>
                    <a:lnTo>
                      <a:pt x="144" y="59"/>
                    </a:lnTo>
                    <a:lnTo>
                      <a:pt x="149" y="63"/>
                    </a:lnTo>
                    <a:lnTo>
                      <a:pt x="153" y="67"/>
                    </a:lnTo>
                    <a:lnTo>
                      <a:pt x="159" y="76"/>
                    </a:lnTo>
                    <a:lnTo>
                      <a:pt x="171" y="68"/>
                    </a:lnTo>
                    <a:lnTo>
                      <a:pt x="186" y="75"/>
                    </a:lnTo>
                    <a:lnTo>
                      <a:pt x="193" y="77"/>
                    </a:lnTo>
                    <a:lnTo>
                      <a:pt x="201" y="84"/>
                    </a:lnTo>
                    <a:lnTo>
                      <a:pt x="204" y="88"/>
                    </a:lnTo>
                    <a:lnTo>
                      <a:pt x="210" y="92"/>
                    </a:lnTo>
                    <a:lnTo>
                      <a:pt x="220" y="92"/>
                    </a:lnTo>
                    <a:lnTo>
                      <a:pt x="226" y="96"/>
                    </a:lnTo>
                    <a:lnTo>
                      <a:pt x="225" y="103"/>
                    </a:lnTo>
                    <a:lnTo>
                      <a:pt x="230" y="106"/>
                    </a:lnTo>
                    <a:lnTo>
                      <a:pt x="234" y="110"/>
                    </a:lnTo>
                    <a:lnTo>
                      <a:pt x="234" y="115"/>
                    </a:lnTo>
                    <a:lnTo>
                      <a:pt x="235" y="118"/>
                    </a:lnTo>
                    <a:lnTo>
                      <a:pt x="251" y="128"/>
                    </a:lnTo>
                    <a:lnTo>
                      <a:pt x="251" y="131"/>
                    </a:lnTo>
                    <a:lnTo>
                      <a:pt x="263" y="131"/>
                    </a:lnTo>
                    <a:lnTo>
                      <a:pt x="263" y="123"/>
                    </a:lnTo>
                    <a:lnTo>
                      <a:pt x="268" y="118"/>
                    </a:lnTo>
                    <a:lnTo>
                      <a:pt x="286" y="118"/>
                    </a:lnTo>
                    <a:lnTo>
                      <a:pt x="299" y="119"/>
                    </a:lnTo>
                    <a:lnTo>
                      <a:pt x="306" y="127"/>
                    </a:lnTo>
                    <a:lnTo>
                      <a:pt x="316" y="134"/>
                    </a:lnTo>
                    <a:lnTo>
                      <a:pt x="323" y="135"/>
                    </a:lnTo>
                    <a:lnTo>
                      <a:pt x="327" y="139"/>
                    </a:lnTo>
                    <a:lnTo>
                      <a:pt x="335" y="139"/>
                    </a:lnTo>
                    <a:lnTo>
                      <a:pt x="340" y="147"/>
                    </a:lnTo>
                    <a:lnTo>
                      <a:pt x="340" y="152"/>
                    </a:lnTo>
                    <a:lnTo>
                      <a:pt x="345" y="152"/>
                    </a:lnTo>
                    <a:lnTo>
                      <a:pt x="358" y="136"/>
                    </a:lnTo>
                    <a:lnTo>
                      <a:pt x="369" y="124"/>
                    </a:lnTo>
                    <a:lnTo>
                      <a:pt x="371" y="127"/>
                    </a:lnTo>
                    <a:lnTo>
                      <a:pt x="369" y="136"/>
                    </a:lnTo>
                    <a:lnTo>
                      <a:pt x="376" y="140"/>
                    </a:lnTo>
                    <a:lnTo>
                      <a:pt x="380" y="141"/>
                    </a:lnTo>
                    <a:lnTo>
                      <a:pt x="393" y="141"/>
                    </a:lnTo>
                    <a:lnTo>
                      <a:pt x="395" y="140"/>
                    </a:lnTo>
                    <a:lnTo>
                      <a:pt x="404" y="135"/>
                    </a:lnTo>
                    <a:lnTo>
                      <a:pt x="421" y="137"/>
                    </a:lnTo>
                    <a:lnTo>
                      <a:pt x="422" y="139"/>
                    </a:lnTo>
                    <a:lnTo>
                      <a:pt x="437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27" y="127"/>
                    </a:lnTo>
                    <a:lnTo>
                      <a:pt x="422" y="119"/>
                    </a:lnTo>
                    <a:lnTo>
                      <a:pt x="443" y="116"/>
                    </a:lnTo>
                    <a:lnTo>
                      <a:pt x="447" y="116"/>
                    </a:lnTo>
                    <a:lnTo>
                      <a:pt x="450" y="113"/>
                    </a:lnTo>
                    <a:lnTo>
                      <a:pt x="457" y="107"/>
                    </a:lnTo>
                    <a:lnTo>
                      <a:pt x="460" y="102"/>
                    </a:lnTo>
                    <a:lnTo>
                      <a:pt x="469" y="99"/>
                    </a:lnTo>
                    <a:lnTo>
                      <a:pt x="476" y="99"/>
                    </a:lnTo>
                    <a:lnTo>
                      <a:pt x="476" y="97"/>
                    </a:lnTo>
                    <a:lnTo>
                      <a:pt x="486" y="88"/>
                    </a:lnTo>
                    <a:lnTo>
                      <a:pt x="494" y="97"/>
                    </a:lnTo>
                    <a:lnTo>
                      <a:pt x="493" y="103"/>
                    </a:lnTo>
                    <a:lnTo>
                      <a:pt x="497" y="105"/>
                    </a:lnTo>
                    <a:lnTo>
                      <a:pt x="503" y="109"/>
                    </a:lnTo>
                    <a:lnTo>
                      <a:pt x="512" y="118"/>
                    </a:lnTo>
                    <a:lnTo>
                      <a:pt x="514" y="116"/>
                    </a:lnTo>
                    <a:lnTo>
                      <a:pt x="520" y="118"/>
                    </a:lnTo>
                    <a:lnTo>
                      <a:pt x="523" y="114"/>
                    </a:lnTo>
                    <a:lnTo>
                      <a:pt x="537" y="116"/>
                    </a:lnTo>
                    <a:lnTo>
                      <a:pt x="538" y="118"/>
                    </a:lnTo>
                    <a:lnTo>
                      <a:pt x="540" y="123"/>
                    </a:lnTo>
                    <a:lnTo>
                      <a:pt x="535" y="127"/>
                    </a:lnTo>
                    <a:lnTo>
                      <a:pt x="531" y="134"/>
                    </a:lnTo>
                    <a:lnTo>
                      <a:pt x="531" y="135"/>
                    </a:lnTo>
                    <a:lnTo>
                      <a:pt x="540" y="131"/>
                    </a:lnTo>
                    <a:lnTo>
                      <a:pt x="548" y="137"/>
                    </a:lnTo>
                    <a:lnTo>
                      <a:pt x="552" y="136"/>
                    </a:lnTo>
                    <a:lnTo>
                      <a:pt x="559" y="130"/>
                    </a:lnTo>
                    <a:lnTo>
                      <a:pt x="575" y="130"/>
                    </a:lnTo>
                    <a:lnTo>
                      <a:pt x="576" y="131"/>
                    </a:lnTo>
                    <a:lnTo>
                      <a:pt x="576" y="134"/>
                    </a:lnTo>
                    <a:lnTo>
                      <a:pt x="571" y="145"/>
                    </a:lnTo>
                    <a:lnTo>
                      <a:pt x="562" y="158"/>
                    </a:lnTo>
                    <a:lnTo>
                      <a:pt x="558" y="168"/>
                    </a:lnTo>
                    <a:lnTo>
                      <a:pt x="550" y="169"/>
                    </a:lnTo>
                    <a:lnTo>
                      <a:pt x="552" y="175"/>
                    </a:lnTo>
                    <a:lnTo>
                      <a:pt x="549" y="175"/>
                    </a:lnTo>
                    <a:lnTo>
                      <a:pt x="548" y="178"/>
                    </a:lnTo>
                    <a:lnTo>
                      <a:pt x="552" y="186"/>
                    </a:lnTo>
                    <a:lnTo>
                      <a:pt x="561" y="192"/>
                    </a:lnTo>
                    <a:lnTo>
                      <a:pt x="558" y="199"/>
                    </a:lnTo>
                    <a:lnTo>
                      <a:pt x="566" y="206"/>
                    </a:lnTo>
                    <a:lnTo>
                      <a:pt x="566" y="221"/>
                    </a:lnTo>
                    <a:lnTo>
                      <a:pt x="580" y="230"/>
                    </a:lnTo>
                    <a:lnTo>
                      <a:pt x="588" y="233"/>
                    </a:lnTo>
                    <a:lnTo>
                      <a:pt x="593" y="240"/>
                    </a:lnTo>
                    <a:lnTo>
                      <a:pt x="603" y="247"/>
                    </a:lnTo>
                    <a:lnTo>
                      <a:pt x="604" y="247"/>
                    </a:lnTo>
                    <a:lnTo>
                      <a:pt x="612" y="246"/>
                    </a:lnTo>
                    <a:lnTo>
                      <a:pt x="620" y="247"/>
                    </a:lnTo>
                    <a:lnTo>
                      <a:pt x="623" y="247"/>
                    </a:lnTo>
                    <a:lnTo>
                      <a:pt x="623" y="251"/>
                    </a:lnTo>
                    <a:lnTo>
                      <a:pt x="633" y="257"/>
                    </a:lnTo>
                    <a:lnTo>
                      <a:pt x="643" y="264"/>
                    </a:lnTo>
                    <a:lnTo>
                      <a:pt x="651" y="264"/>
                    </a:lnTo>
                    <a:lnTo>
                      <a:pt x="664" y="270"/>
                    </a:lnTo>
                    <a:lnTo>
                      <a:pt x="667" y="272"/>
                    </a:lnTo>
                    <a:lnTo>
                      <a:pt x="676" y="268"/>
                    </a:lnTo>
                    <a:lnTo>
                      <a:pt x="685" y="268"/>
                    </a:lnTo>
                    <a:lnTo>
                      <a:pt x="693" y="264"/>
                    </a:lnTo>
                    <a:lnTo>
                      <a:pt x="699" y="275"/>
                    </a:lnTo>
                    <a:lnTo>
                      <a:pt x="702" y="271"/>
                    </a:lnTo>
                    <a:lnTo>
                      <a:pt x="707" y="267"/>
                    </a:lnTo>
                    <a:lnTo>
                      <a:pt x="718" y="268"/>
                    </a:lnTo>
                    <a:lnTo>
                      <a:pt x="718" y="264"/>
                    </a:lnTo>
                    <a:lnTo>
                      <a:pt x="725" y="263"/>
                    </a:lnTo>
                    <a:lnTo>
                      <a:pt x="738" y="271"/>
                    </a:lnTo>
                    <a:lnTo>
                      <a:pt x="740" y="274"/>
                    </a:lnTo>
                    <a:lnTo>
                      <a:pt x="750" y="284"/>
                    </a:lnTo>
                    <a:lnTo>
                      <a:pt x="745" y="285"/>
                    </a:lnTo>
                    <a:lnTo>
                      <a:pt x="740" y="284"/>
                    </a:lnTo>
                    <a:lnTo>
                      <a:pt x="740" y="295"/>
                    </a:lnTo>
                    <a:lnTo>
                      <a:pt x="735" y="295"/>
                    </a:lnTo>
                    <a:lnTo>
                      <a:pt x="735" y="288"/>
                    </a:lnTo>
                    <a:lnTo>
                      <a:pt x="732" y="288"/>
                    </a:lnTo>
                    <a:lnTo>
                      <a:pt x="727" y="295"/>
                    </a:lnTo>
                    <a:lnTo>
                      <a:pt x="715" y="293"/>
                    </a:lnTo>
                    <a:lnTo>
                      <a:pt x="715" y="301"/>
                    </a:lnTo>
                    <a:lnTo>
                      <a:pt x="706" y="306"/>
                    </a:lnTo>
                    <a:lnTo>
                      <a:pt x="702" y="309"/>
                    </a:lnTo>
                    <a:lnTo>
                      <a:pt x="698" y="310"/>
                    </a:lnTo>
                    <a:lnTo>
                      <a:pt x="706" y="321"/>
                    </a:lnTo>
                    <a:lnTo>
                      <a:pt x="694" y="336"/>
                    </a:lnTo>
                    <a:lnTo>
                      <a:pt x="689" y="352"/>
                    </a:lnTo>
                    <a:lnTo>
                      <a:pt x="686" y="351"/>
                    </a:lnTo>
                    <a:lnTo>
                      <a:pt x="676" y="351"/>
                    </a:lnTo>
                    <a:lnTo>
                      <a:pt x="672" y="360"/>
                    </a:lnTo>
                    <a:lnTo>
                      <a:pt x="684" y="367"/>
                    </a:lnTo>
                    <a:lnTo>
                      <a:pt x="686" y="371"/>
                    </a:lnTo>
                    <a:lnTo>
                      <a:pt x="686" y="373"/>
                    </a:lnTo>
                    <a:lnTo>
                      <a:pt x="684" y="373"/>
                    </a:lnTo>
                    <a:lnTo>
                      <a:pt x="674" y="381"/>
                    </a:lnTo>
                    <a:lnTo>
                      <a:pt x="672" y="385"/>
                    </a:lnTo>
                    <a:lnTo>
                      <a:pt x="663" y="386"/>
                    </a:lnTo>
                    <a:lnTo>
                      <a:pt x="654" y="394"/>
                    </a:lnTo>
                    <a:lnTo>
                      <a:pt x="655" y="398"/>
                    </a:lnTo>
                    <a:lnTo>
                      <a:pt x="667" y="398"/>
                    </a:lnTo>
                    <a:lnTo>
                      <a:pt x="668" y="412"/>
                    </a:lnTo>
                    <a:lnTo>
                      <a:pt x="676" y="411"/>
                    </a:lnTo>
                    <a:lnTo>
                      <a:pt x="685" y="422"/>
                    </a:lnTo>
                    <a:lnTo>
                      <a:pt x="682" y="433"/>
                    </a:lnTo>
                    <a:lnTo>
                      <a:pt x="685" y="439"/>
                    </a:lnTo>
                    <a:lnTo>
                      <a:pt x="695" y="444"/>
                    </a:lnTo>
                    <a:lnTo>
                      <a:pt x="698" y="436"/>
                    </a:lnTo>
                    <a:lnTo>
                      <a:pt x="702" y="432"/>
                    </a:lnTo>
                    <a:lnTo>
                      <a:pt x="708" y="439"/>
                    </a:lnTo>
                    <a:lnTo>
                      <a:pt x="704" y="444"/>
                    </a:lnTo>
                    <a:lnTo>
                      <a:pt x="703" y="444"/>
                    </a:lnTo>
                    <a:lnTo>
                      <a:pt x="689" y="453"/>
                    </a:lnTo>
                    <a:lnTo>
                      <a:pt x="682" y="454"/>
                    </a:lnTo>
                    <a:lnTo>
                      <a:pt x="673" y="460"/>
                    </a:lnTo>
                    <a:lnTo>
                      <a:pt x="663" y="456"/>
                    </a:lnTo>
                    <a:lnTo>
                      <a:pt x="657" y="456"/>
                    </a:lnTo>
                    <a:lnTo>
                      <a:pt x="657" y="461"/>
                    </a:lnTo>
                    <a:lnTo>
                      <a:pt x="652" y="479"/>
                    </a:lnTo>
                    <a:lnTo>
                      <a:pt x="646" y="481"/>
                    </a:lnTo>
                    <a:lnTo>
                      <a:pt x="635" y="486"/>
                    </a:lnTo>
                    <a:lnTo>
                      <a:pt x="625" y="495"/>
                    </a:lnTo>
                    <a:lnTo>
                      <a:pt x="623" y="501"/>
                    </a:lnTo>
                    <a:lnTo>
                      <a:pt x="626" y="516"/>
                    </a:lnTo>
                    <a:lnTo>
                      <a:pt x="625" y="520"/>
                    </a:lnTo>
                    <a:lnTo>
                      <a:pt x="630" y="528"/>
                    </a:lnTo>
                    <a:lnTo>
                      <a:pt x="634" y="522"/>
                    </a:lnTo>
                    <a:lnTo>
                      <a:pt x="642" y="528"/>
                    </a:lnTo>
                    <a:lnTo>
                      <a:pt x="638" y="541"/>
                    </a:lnTo>
                    <a:lnTo>
                      <a:pt x="637" y="542"/>
                    </a:lnTo>
                    <a:lnTo>
                      <a:pt x="633" y="556"/>
                    </a:lnTo>
                    <a:lnTo>
                      <a:pt x="633" y="570"/>
                    </a:lnTo>
                    <a:lnTo>
                      <a:pt x="627" y="583"/>
                    </a:lnTo>
                    <a:lnTo>
                      <a:pt x="633" y="584"/>
                    </a:lnTo>
                    <a:lnTo>
                      <a:pt x="635" y="589"/>
                    </a:lnTo>
                    <a:lnTo>
                      <a:pt x="635" y="598"/>
                    </a:lnTo>
                    <a:lnTo>
                      <a:pt x="627" y="597"/>
                    </a:lnTo>
                    <a:lnTo>
                      <a:pt x="620" y="605"/>
                    </a:lnTo>
                    <a:lnTo>
                      <a:pt x="616" y="608"/>
                    </a:lnTo>
                    <a:lnTo>
                      <a:pt x="617" y="610"/>
                    </a:lnTo>
                    <a:lnTo>
                      <a:pt x="605" y="609"/>
                    </a:lnTo>
                    <a:lnTo>
                      <a:pt x="596" y="613"/>
                    </a:lnTo>
                    <a:lnTo>
                      <a:pt x="592" y="625"/>
                    </a:lnTo>
                    <a:lnTo>
                      <a:pt x="584" y="614"/>
                    </a:lnTo>
                    <a:lnTo>
                      <a:pt x="582" y="615"/>
                    </a:lnTo>
                    <a:lnTo>
                      <a:pt x="575" y="629"/>
                    </a:lnTo>
                    <a:lnTo>
                      <a:pt x="580" y="631"/>
                    </a:lnTo>
                    <a:lnTo>
                      <a:pt x="586" y="635"/>
                    </a:lnTo>
                    <a:lnTo>
                      <a:pt x="586" y="639"/>
                    </a:lnTo>
                    <a:lnTo>
                      <a:pt x="596" y="643"/>
                    </a:lnTo>
                    <a:lnTo>
                      <a:pt x="593" y="648"/>
                    </a:lnTo>
                    <a:lnTo>
                      <a:pt x="591" y="656"/>
                    </a:lnTo>
                    <a:lnTo>
                      <a:pt x="584" y="656"/>
                    </a:lnTo>
                    <a:lnTo>
                      <a:pt x="586" y="669"/>
                    </a:lnTo>
                    <a:lnTo>
                      <a:pt x="592" y="672"/>
                    </a:lnTo>
                    <a:lnTo>
                      <a:pt x="592" y="681"/>
                    </a:lnTo>
                    <a:lnTo>
                      <a:pt x="591" y="682"/>
                    </a:lnTo>
                    <a:lnTo>
                      <a:pt x="586" y="685"/>
                    </a:lnTo>
                    <a:lnTo>
                      <a:pt x="579" y="682"/>
                    </a:lnTo>
                    <a:lnTo>
                      <a:pt x="576" y="685"/>
                    </a:lnTo>
                    <a:lnTo>
                      <a:pt x="572" y="694"/>
                    </a:lnTo>
                    <a:lnTo>
                      <a:pt x="566" y="694"/>
                    </a:lnTo>
                    <a:lnTo>
                      <a:pt x="558" y="698"/>
                    </a:lnTo>
                    <a:lnTo>
                      <a:pt x="559" y="702"/>
                    </a:lnTo>
                    <a:lnTo>
                      <a:pt x="553" y="706"/>
                    </a:lnTo>
                    <a:lnTo>
                      <a:pt x="549" y="708"/>
                    </a:lnTo>
                    <a:lnTo>
                      <a:pt x="544" y="708"/>
                    </a:lnTo>
                    <a:lnTo>
                      <a:pt x="540" y="712"/>
                    </a:lnTo>
                    <a:lnTo>
                      <a:pt x="535" y="708"/>
                    </a:lnTo>
                    <a:lnTo>
                      <a:pt x="529" y="711"/>
                    </a:lnTo>
                    <a:lnTo>
                      <a:pt x="531" y="716"/>
                    </a:lnTo>
                    <a:lnTo>
                      <a:pt x="531" y="718"/>
                    </a:lnTo>
                    <a:lnTo>
                      <a:pt x="524" y="727"/>
                    </a:lnTo>
                    <a:lnTo>
                      <a:pt x="528" y="731"/>
                    </a:lnTo>
                    <a:lnTo>
                      <a:pt x="531" y="735"/>
                    </a:lnTo>
                    <a:lnTo>
                      <a:pt x="540" y="739"/>
                    </a:lnTo>
                    <a:lnTo>
                      <a:pt x="540" y="758"/>
                    </a:lnTo>
                    <a:lnTo>
                      <a:pt x="520" y="757"/>
                    </a:lnTo>
                    <a:lnTo>
                      <a:pt x="512" y="758"/>
                    </a:lnTo>
                    <a:lnTo>
                      <a:pt x="503" y="757"/>
                    </a:lnTo>
                    <a:lnTo>
                      <a:pt x="502" y="763"/>
                    </a:lnTo>
                    <a:lnTo>
                      <a:pt x="494" y="770"/>
                    </a:lnTo>
                    <a:lnTo>
                      <a:pt x="493" y="779"/>
                    </a:lnTo>
                    <a:lnTo>
                      <a:pt x="456" y="769"/>
                    </a:lnTo>
                    <a:lnTo>
                      <a:pt x="448" y="770"/>
                    </a:lnTo>
                    <a:lnTo>
                      <a:pt x="443" y="765"/>
                    </a:lnTo>
                    <a:lnTo>
                      <a:pt x="427" y="767"/>
                    </a:lnTo>
                    <a:lnTo>
                      <a:pt x="425" y="770"/>
                    </a:lnTo>
                    <a:lnTo>
                      <a:pt x="425" y="774"/>
                    </a:lnTo>
                    <a:lnTo>
                      <a:pt x="426" y="776"/>
                    </a:lnTo>
                    <a:lnTo>
                      <a:pt x="420" y="783"/>
                    </a:lnTo>
                    <a:lnTo>
                      <a:pt x="420" y="786"/>
                    </a:lnTo>
                    <a:lnTo>
                      <a:pt x="412" y="784"/>
                    </a:lnTo>
                    <a:lnTo>
                      <a:pt x="409" y="786"/>
                    </a:lnTo>
                    <a:lnTo>
                      <a:pt x="406" y="779"/>
                    </a:lnTo>
                    <a:lnTo>
                      <a:pt x="395" y="774"/>
                    </a:lnTo>
                    <a:lnTo>
                      <a:pt x="393" y="766"/>
                    </a:lnTo>
                    <a:lnTo>
                      <a:pt x="393" y="762"/>
                    </a:lnTo>
                    <a:lnTo>
                      <a:pt x="396" y="754"/>
                    </a:lnTo>
                    <a:lnTo>
                      <a:pt x="404" y="757"/>
                    </a:lnTo>
                    <a:lnTo>
                      <a:pt x="410" y="758"/>
                    </a:lnTo>
                    <a:lnTo>
                      <a:pt x="418" y="752"/>
                    </a:lnTo>
                    <a:lnTo>
                      <a:pt x="420" y="728"/>
                    </a:lnTo>
                    <a:lnTo>
                      <a:pt x="410" y="711"/>
                    </a:lnTo>
                    <a:lnTo>
                      <a:pt x="405" y="714"/>
                    </a:lnTo>
                    <a:lnTo>
                      <a:pt x="400" y="711"/>
                    </a:lnTo>
                    <a:lnTo>
                      <a:pt x="396" y="698"/>
                    </a:lnTo>
                    <a:lnTo>
                      <a:pt x="389" y="691"/>
                    </a:lnTo>
                    <a:lnTo>
                      <a:pt x="391" y="686"/>
                    </a:lnTo>
                    <a:lnTo>
                      <a:pt x="370" y="677"/>
                    </a:lnTo>
                    <a:lnTo>
                      <a:pt x="367" y="666"/>
                    </a:lnTo>
                    <a:lnTo>
                      <a:pt x="359" y="651"/>
                    </a:lnTo>
                    <a:lnTo>
                      <a:pt x="337" y="639"/>
                    </a:lnTo>
                    <a:lnTo>
                      <a:pt x="308" y="632"/>
                    </a:lnTo>
                    <a:lnTo>
                      <a:pt x="291" y="622"/>
                    </a:lnTo>
                    <a:lnTo>
                      <a:pt x="295" y="621"/>
                    </a:lnTo>
                    <a:lnTo>
                      <a:pt x="302" y="618"/>
                    </a:lnTo>
                    <a:lnTo>
                      <a:pt x="304" y="608"/>
                    </a:lnTo>
                    <a:lnTo>
                      <a:pt x="303" y="601"/>
                    </a:lnTo>
                    <a:lnTo>
                      <a:pt x="306" y="592"/>
                    </a:lnTo>
                    <a:lnTo>
                      <a:pt x="303" y="581"/>
                    </a:lnTo>
                    <a:lnTo>
                      <a:pt x="295" y="576"/>
                    </a:lnTo>
                    <a:lnTo>
                      <a:pt x="272" y="567"/>
                    </a:lnTo>
                    <a:lnTo>
                      <a:pt x="246" y="567"/>
                    </a:lnTo>
                    <a:lnTo>
                      <a:pt x="239" y="571"/>
                    </a:lnTo>
                    <a:lnTo>
                      <a:pt x="239" y="579"/>
                    </a:lnTo>
                    <a:lnTo>
                      <a:pt x="233" y="576"/>
                    </a:lnTo>
                    <a:lnTo>
                      <a:pt x="227" y="574"/>
                    </a:lnTo>
                    <a:lnTo>
                      <a:pt x="223" y="559"/>
                    </a:lnTo>
                    <a:lnTo>
                      <a:pt x="225" y="551"/>
                    </a:lnTo>
                    <a:lnTo>
                      <a:pt x="231" y="549"/>
                    </a:lnTo>
                    <a:lnTo>
                      <a:pt x="231" y="542"/>
                    </a:lnTo>
                    <a:lnTo>
                      <a:pt x="233" y="542"/>
                    </a:lnTo>
                    <a:lnTo>
                      <a:pt x="239" y="507"/>
                    </a:lnTo>
                    <a:lnTo>
                      <a:pt x="235" y="461"/>
                    </a:lnTo>
                    <a:lnTo>
                      <a:pt x="231" y="446"/>
                    </a:lnTo>
                    <a:lnTo>
                      <a:pt x="226" y="439"/>
                    </a:lnTo>
                    <a:lnTo>
                      <a:pt x="217" y="429"/>
                    </a:lnTo>
                    <a:lnTo>
                      <a:pt x="216" y="424"/>
                    </a:lnTo>
                    <a:lnTo>
                      <a:pt x="206" y="402"/>
                    </a:lnTo>
                    <a:lnTo>
                      <a:pt x="201" y="397"/>
                    </a:lnTo>
                    <a:lnTo>
                      <a:pt x="193" y="382"/>
                    </a:lnTo>
                    <a:lnTo>
                      <a:pt x="186" y="376"/>
                    </a:lnTo>
                    <a:lnTo>
                      <a:pt x="180" y="372"/>
                    </a:lnTo>
                    <a:lnTo>
                      <a:pt x="178" y="363"/>
                    </a:lnTo>
                    <a:lnTo>
                      <a:pt x="172" y="351"/>
                    </a:lnTo>
                    <a:lnTo>
                      <a:pt x="171" y="342"/>
                    </a:lnTo>
                    <a:lnTo>
                      <a:pt x="171" y="333"/>
                    </a:lnTo>
                    <a:lnTo>
                      <a:pt x="163" y="295"/>
                    </a:lnTo>
                    <a:lnTo>
                      <a:pt x="166" y="292"/>
                    </a:lnTo>
                    <a:lnTo>
                      <a:pt x="163" y="268"/>
                    </a:lnTo>
                    <a:lnTo>
                      <a:pt x="162" y="258"/>
                    </a:lnTo>
                    <a:lnTo>
                      <a:pt x="161" y="246"/>
                    </a:lnTo>
                    <a:lnTo>
                      <a:pt x="155" y="228"/>
                    </a:lnTo>
                    <a:lnTo>
                      <a:pt x="148" y="209"/>
                    </a:lnTo>
                    <a:lnTo>
                      <a:pt x="138" y="198"/>
                    </a:lnTo>
                    <a:lnTo>
                      <a:pt x="128" y="186"/>
                    </a:lnTo>
                    <a:lnTo>
                      <a:pt x="127" y="182"/>
                    </a:lnTo>
                    <a:lnTo>
                      <a:pt x="106" y="165"/>
                    </a:lnTo>
                    <a:lnTo>
                      <a:pt x="93" y="160"/>
                    </a:lnTo>
                    <a:lnTo>
                      <a:pt x="93" y="158"/>
                    </a:lnTo>
                    <a:lnTo>
                      <a:pt x="97" y="152"/>
                    </a:lnTo>
                    <a:lnTo>
                      <a:pt x="107" y="144"/>
                    </a:lnTo>
                    <a:lnTo>
                      <a:pt x="107" y="139"/>
                    </a:lnTo>
                    <a:lnTo>
                      <a:pt x="101" y="134"/>
                    </a:lnTo>
                    <a:lnTo>
                      <a:pt x="91" y="131"/>
                    </a:lnTo>
                    <a:lnTo>
                      <a:pt x="86" y="141"/>
                    </a:lnTo>
                    <a:lnTo>
                      <a:pt x="82" y="140"/>
                    </a:lnTo>
                    <a:lnTo>
                      <a:pt x="86" y="135"/>
                    </a:lnTo>
                    <a:lnTo>
                      <a:pt x="82" y="130"/>
                    </a:lnTo>
                    <a:lnTo>
                      <a:pt x="81" y="116"/>
                    </a:lnTo>
                    <a:lnTo>
                      <a:pt x="77" y="114"/>
                    </a:lnTo>
                    <a:lnTo>
                      <a:pt x="68" y="114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68" y="103"/>
                    </a:lnTo>
                    <a:lnTo>
                      <a:pt x="69" y="103"/>
                    </a:lnTo>
                    <a:lnTo>
                      <a:pt x="67" y="102"/>
                    </a:lnTo>
                    <a:lnTo>
                      <a:pt x="61" y="97"/>
                    </a:lnTo>
                    <a:lnTo>
                      <a:pt x="57" y="98"/>
                    </a:lnTo>
                    <a:lnTo>
                      <a:pt x="56" y="99"/>
                    </a:lnTo>
                    <a:lnTo>
                      <a:pt x="50" y="109"/>
                    </a:lnTo>
                    <a:lnTo>
                      <a:pt x="48" y="103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7" y="76"/>
                    </a:lnTo>
                    <a:lnTo>
                      <a:pt x="38" y="72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27" y="65"/>
                    </a:lnTo>
                    <a:lnTo>
                      <a:pt x="20" y="58"/>
                    </a:lnTo>
                    <a:lnTo>
                      <a:pt x="12" y="54"/>
                    </a:lnTo>
                    <a:lnTo>
                      <a:pt x="6" y="41"/>
                    </a:lnTo>
                    <a:lnTo>
                      <a:pt x="0" y="38"/>
                    </a:lnTo>
                    <a:lnTo>
                      <a:pt x="10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0" y="25"/>
                    </a:lnTo>
                    <a:lnTo>
                      <a:pt x="37" y="6"/>
                    </a:lnTo>
                    <a:lnTo>
                      <a:pt x="38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893AE1B2-8156-4B5C-A960-0B40A652A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360" y="3292889"/>
                <a:ext cx="124549" cy="7852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7" y="1"/>
                  </a:cxn>
                  <a:cxn ang="0">
                    <a:pos x="92" y="7"/>
                  </a:cxn>
                  <a:cxn ang="0">
                    <a:pos x="91" y="16"/>
                  </a:cxn>
                  <a:cxn ang="0">
                    <a:pos x="92" y="26"/>
                  </a:cxn>
                  <a:cxn ang="0">
                    <a:pos x="92" y="33"/>
                  </a:cxn>
                  <a:cxn ang="0">
                    <a:pos x="87" y="35"/>
                  </a:cxn>
                  <a:cxn ang="0">
                    <a:pos x="83" y="38"/>
                  </a:cxn>
                  <a:cxn ang="0">
                    <a:pos x="78" y="39"/>
                  </a:cxn>
                  <a:cxn ang="0">
                    <a:pos x="83" y="42"/>
                  </a:cxn>
                  <a:cxn ang="0">
                    <a:pos x="83" y="45"/>
                  </a:cxn>
                  <a:cxn ang="0">
                    <a:pos x="91" y="51"/>
                  </a:cxn>
                  <a:cxn ang="0">
                    <a:pos x="88" y="58"/>
                  </a:cxn>
                  <a:cxn ang="0">
                    <a:pos x="78" y="58"/>
                  </a:cxn>
                  <a:cxn ang="0">
                    <a:pos x="73" y="52"/>
                  </a:cxn>
                  <a:cxn ang="0">
                    <a:pos x="70" y="42"/>
                  </a:cxn>
                  <a:cxn ang="0">
                    <a:pos x="61" y="39"/>
                  </a:cxn>
                  <a:cxn ang="0">
                    <a:pos x="60" y="49"/>
                  </a:cxn>
                  <a:cxn ang="0">
                    <a:pos x="57" y="43"/>
                  </a:cxn>
                  <a:cxn ang="0">
                    <a:pos x="53" y="42"/>
                  </a:cxn>
                  <a:cxn ang="0">
                    <a:pos x="51" y="47"/>
                  </a:cxn>
                  <a:cxn ang="0">
                    <a:pos x="47" y="49"/>
                  </a:cxn>
                  <a:cxn ang="0">
                    <a:pos x="44" y="46"/>
                  </a:cxn>
                  <a:cxn ang="0">
                    <a:pos x="35" y="46"/>
                  </a:cxn>
                  <a:cxn ang="0">
                    <a:pos x="36" y="54"/>
                  </a:cxn>
                  <a:cxn ang="0">
                    <a:pos x="22" y="49"/>
                  </a:cxn>
                  <a:cxn ang="0">
                    <a:pos x="14" y="52"/>
                  </a:cxn>
                  <a:cxn ang="0">
                    <a:pos x="14" y="54"/>
                  </a:cxn>
                  <a:cxn ang="0">
                    <a:pos x="3" y="47"/>
                  </a:cxn>
                  <a:cxn ang="0">
                    <a:pos x="3" y="46"/>
                  </a:cxn>
                  <a:cxn ang="0">
                    <a:pos x="0" y="35"/>
                  </a:cxn>
                  <a:cxn ang="0">
                    <a:pos x="2" y="28"/>
                  </a:cxn>
                  <a:cxn ang="0">
                    <a:pos x="10" y="24"/>
                  </a:cxn>
                  <a:cxn ang="0">
                    <a:pos x="17" y="24"/>
                  </a:cxn>
                  <a:cxn ang="0">
                    <a:pos x="24" y="22"/>
                  </a:cxn>
                  <a:cxn ang="0">
                    <a:pos x="34" y="29"/>
                  </a:cxn>
                  <a:cxn ang="0">
                    <a:pos x="40" y="29"/>
                  </a:cxn>
                  <a:cxn ang="0">
                    <a:pos x="40" y="26"/>
                  </a:cxn>
                  <a:cxn ang="0">
                    <a:pos x="43" y="26"/>
                  </a:cxn>
                  <a:cxn ang="0">
                    <a:pos x="44" y="25"/>
                  </a:cxn>
                  <a:cxn ang="0">
                    <a:pos x="44" y="24"/>
                  </a:cxn>
                  <a:cxn ang="0">
                    <a:pos x="45" y="18"/>
                  </a:cxn>
                  <a:cxn ang="0">
                    <a:pos x="43" y="16"/>
                  </a:cxn>
                  <a:cxn ang="0">
                    <a:pos x="44" y="16"/>
                  </a:cxn>
                  <a:cxn ang="0">
                    <a:pos x="62" y="18"/>
                  </a:cxn>
                  <a:cxn ang="0">
                    <a:pos x="57" y="22"/>
                  </a:cxn>
                  <a:cxn ang="0">
                    <a:pos x="68" y="26"/>
                  </a:cxn>
                  <a:cxn ang="0">
                    <a:pos x="71" y="22"/>
                  </a:cxn>
                  <a:cxn ang="0">
                    <a:pos x="71" y="18"/>
                  </a:cxn>
                  <a:cxn ang="0">
                    <a:pos x="77" y="13"/>
                  </a:cxn>
                  <a:cxn ang="0">
                    <a:pos x="78" y="8"/>
                  </a:cxn>
                  <a:cxn ang="0">
                    <a:pos x="83" y="0"/>
                  </a:cxn>
                </a:cxnLst>
                <a:rect l="0" t="0" r="r" b="b"/>
                <a:pathLst>
                  <a:path w="92" h="58">
                    <a:moveTo>
                      <a:pt x="83" y="0"/>
                    </a:moveTo>
                    <a:lnTo>
                      <a:pt x="87" y="1"/>
                    </a:lnTo>
                    <a:lnTo>
                      <a:pt x="92" y="7"/>
                    </a:lnTo>
                    <a:lnTo>
                      <a:pt x="91" y="16"/>
                    </a:lnTo>
                    <a:lnTo>
                      <a:pt x="92" y="26"/>
                    </a:lnTo>
                    <a:lnTo>
                      <a:pt x="92" y="33"/>
                    </a:lnTo>
                    <a:lnTo>
                      <a:pt x="87" y="35"/>
                    </a:lnTo>
                    <a:lnTo>
                      <a:pt x="83" y="38"/>
                    </a:lnTo>
                    <a:lnTo>
                      <a:pt x="78" y="39"/>
                    </a:lnTo>
                    <a:lnTo>
                      <a:pt x="83" y="42"/>
                    </a:lnTo>
                    <a:lnTo>
                      <a:pt x="83" y="45"/>
                    </a:lnTo>
                    <a:lnTo>
                      <a:pt x="91" y="51"/>
                    </a:lnTo>
                    <a:lnTo>
                      <a:pt x="88" y="58"/>
                    </a:lnTo>
                    <a:lnTo>
                      <a:pt x="78" y="58"/>
                    </a:lnTo>
                    <a:lnTo>
                      <a:pt x="73" y="52"/>
                    </a:lnTo>
                    <a:lnTo>
                      <a:pt x="70" y="42"/>
                    </a:lnTo>
                    <a:lnTo>
                      <a:pt x="61" y="39"/>
                    </a:lnTo>
                    <a:lnTo>
                      <a:pt x="60" y="49"/>
                    </a:lnTo>
                    <a:lnTo>
                      <a:pt x="57" y="43"/>
                    </a:lnTo>
                    <a:lnTo>
                      <a:pt x="53" y="42"/>
                    </a:lnTo>
                    <a:lnTo>
                      <a:pt x="51" y="47"/>
                    </a:lnTo>
                    <a:lnTo>
                      <a:pt x="47" y="49"/>
                    </a:lnTo>
                    <a:lnTo>
                      <a:pt x="44" y="46"/>
                    </a:lnTo>
                    <a:lnTo>
                      <a:pt x="35" y="46"/>
                    </a:lnTo>
                    <a:lnTo>
                      <a:pt x="36" y="54"/>
                    </a:lnTo>
                    <a:lnTo>
                      <a:pt x="22" y="49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0" y="35"/>
                    </a:lnTo>
                    <a:lnTo>
                      <a:pt x="2" y="28"/>
                    </a:lnTo>
                    <a:lnTo>
                      <a:pt x="10" y="24"/>
                    </a:lnTo>
                    <a:lnTo>
                      <a:pt x="17" y="24"/>
                    </a:lnTo>
                    <a:lnTo>
                      <a:pt x="24" y="22"/>
                    </a:lnTo>
                    <a:lnTo>
                      <a:pt x="34" y="29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3" y="26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18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68" y="26"/>
                    </a:lnTo>
                    <a:lnTo>
                      <a:pt x="71" y="22"/>
                    </a:lnTo>
                    <a:lnTo>
                      <a:pt x="71" y="18"/>
                    </a:lnTo>
                    <a:lnTo>
                      <a:pt x="77" y="13"/>
                    </a:lnTo>
                    <a:lnTo>
                      <a:pt x="78" y="8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D6437207-9169-4784-B046-87B6B699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010" y="3535218"/>
                <a:ext cx="25722" cy="338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2"/>
                  </a:cxn>
                  <a:cxn ang="0">
                    <a:pos x="15" y="7"/>
                  </a:cxn>
                  <a:cxn ang="0">
                    <a:pos x="17" y="12"/>
                  </a:cxn>
                  <a:cxn ang="0">
                    <a:pos x="19" y="19"/>
                  </a:cxn>
                  <a:cxn ang="0">
                    <a:pos x="16" y="25"/>
                  </a:cxn>
                  <a:cxn ang="0">
                    <a:pos x="13" y="24"/>
                  </a:cxn>
                  <a:cxn ang="0">
                    <a:pos x="6" y="15"/>
                  </a:cxn>
                  <a:cxn ang="0">
                    <a:pos x="3" y="12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6" y="0"/>
                  </a:cxn>
                </a:cxnLst>
                <a:rect l="0" t="0" r="r" b="b"/>
                <a:pathLst>
                  <a:path w="19" h="25">
                    <a:moveTo>
                      <a:pt x="6" y="0"/>
                    </a:moveTo>
                    <a:lnTo>
                      <a:pt x="9" y="2"/>
                    </a:lnTo>
                    <a:lnTo>
                      <a:pt x="15" y="7"/>
                    </a:lnTo>
                    <a:lnTo>
                      <a:pt x="17" y="12"/>
                    </a:lnTo>
                    <a:lnTo>
                      <a:pt x="19" y="19"/>
                    </a:lnTo>
                    <a:lnTo>
                      <a:pt x="16" y="25"/>
                    </a:lnTo>
                    <a:lnTo>
                      <a:pt x="13" y="24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3230351A-ACF7-4BD8-A64B-583345B40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226" y="3191355"/>
                <a:ext cx="18953" cy="3384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4" y="8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5" y="25"/>
                  </a:cxn>
                  <a:cxn ang="0">
                    <a:pos x="0" y="16"/>
                  </a:cxn>
                  <a:cxn ang="0">
                    <a:pos x="5" y="3"/>
                  </a:cxn>
                  <a:cxn ang="0">
                    <a:pos x="8" y="0"/>
                  </a:cxn>
                </a:cxnLst>
                <a:rect l="0" t="0" r="r" b="b"/>
                <a:pathLst>
                  <a:path w="14" h="25">
                    <a:moveTo>
                      <a:pt x="8" y="0"/>
                    </a:moveTo>
                    <a:lnTo>
                      <a:pt x="10" y="0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5" y="25"/>
                    </a:lnTo>
                    <a:lnTo>
                      <a:pt x="0" y="16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0EC2E46C-2EEB-43BF-96B6-2BFF70D2D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345" y="3420146"/>
                <a:ext cx="20307" cy="2166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6"/>
                  </a:cxn>
                  <a:cxn ang="0">
                    <a:pos x="15" y="12"/>
                  </a:cxn>
                  <a:cxn ang="0">
                    <a:pos x="15" y="15"/>
                  </a:cxn>
                  <a:cxn ang="0">
                    <a:pos x="10" y="16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9" y="7"/>
                  </a:cxn>
                  <a:cxn ang="0">
                    <a:pos x="10" y="0"/>
                  </a:cxn>
                </a:cxnLst>
                <a:rect l="0" t="0" r="r" b="b"/>
                <a:pathLst>
                  <a:path w="15" h="16">
                    <a:moveTo>
                      <a:pt x="10" y="0"/>
                    </a:moveTo>
                    <a:lnTo>
                      <a:pt x="11" y="6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0" y="16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9" y="7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93160647-E675-4962-96A7-6AA531BD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757" y="3554171"/>
                <a:ext cx="12185" cy="148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5"/>
                  </a:cxn>
                  <a:cxn ang="0">
                    <a:pos x="9" y="11"/>
                  </a:cxn>
                  <a:cxn ang="0">
                    <a:pos x="0" y="11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11">
                    <a:moveTo>
                      <a:pt x="5" y="0"/>
                    </a:moveTo>
                    <a:lnTo>
                      <a:pt x="9" y="5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068733F1-45BE-4B3C-887A-A1AE1821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360" y="3600200"/>
                <a:ext cx="5415" cy="947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C3767D64-7698-4571-9A96-166F8B5A9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523" y="3296951"/>
                <a:ext cx="2708" cy="2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83">
              <a:extLst>
                <a:ext uri="{FF2B5EF4-FFF2-40B4-BE49-F238E27FC236}">
                  <a16:creationId xmlns:a16="http://schemas.microsoft.com/office/drawing/2014/main" id="{5D3B9C30-A5A0-44E7-8734-4EAE9D4A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472" y="2697221"/>
              <a:ext cx="6769" cy="676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1"/>
                  </a:lnTo>
                  <a:lnTo>
                    <a:pt x="2" y="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08969CAF-BCDF-4D9D-A3E4-11EDFA6A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497" y="2819062"/>
              <a:ext cx="27076" cy="20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15" y="10"/>
                </a:cxn>
                <a:cxn ang="0">
                  <a:pos x="7" y="15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lnTo>
                    <a:pt x="12" y="2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7" y="15"/>
                  </a:lnTo>
                  <a:lnTo>
                    <a:pt x="2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85">
              <a:extLst>
                <a:ext uri="{FF2B5EF4-FFF2-40B4-BE49-F238E27FC236}">
                  <a16:creationId xmlns:a16="http://schemas.microsoft.com/office/drawing/2014/main" id="{4448219C-7A3F-4A6B-B48B-82639CCD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847" y="2919243"/>
              <a:ext cx="8123" cy="108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1"/>
                  </a:lnTo>
                  <a:lnTo>
                    <a:pt x="6" y="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86">
              <a:extLst>
                <a:ext uri="{FF2B5EF4-FFF2-40B4-BE49-F238E27FC236}">
                  <a16:creationId xmlns:a16="http://schemas.microsoft.com/office/drawing/2014/main" id="{90EBFDCB-A372-446C-BDDE-0637AB2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342" y="2368250"/>
              <a:ext cx="6769" cy="13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87">
              <a:extLst>
                <a:ext uri="{FF2B5EF4-FFF2-40B4-BE49-F238E27FC236}">
                  <a16:creationId xmlns:a16="http://schemas.microsoft.com/office/drawing/2014/main" id="{57A65615-720F-4D23-8DF4-69336F28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757" y="2372311"/>
              <a:ext cx="1354" cy="27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88">
              <a:extLst>
                <a:ext uri="{FF2B5EF4-FFF2-40B4-BE49-F238E27FC236}">
                  <a16:creationId xmlns:a16="http://schemas.microsoft.com/office/drawing/2014/main" id="{6D3E6AC7-3C74-4059-B52C-1D0016A2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342" y="2368250"/>
              <a:ext cx="6769" cy="13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89">
              <a:extLst>
                <a:ext uri="{FF2B5EF4-FFF2-40B4-BE49-F238E27FC236}">
                  <a16:creationId xmlns:a16="http://schemas.microsoft.com/office/drawing/2014/main" id="{75D982FE-3926-4321-A77E-48DF238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757" y="2372311"/>
              <a:ext cx="1354" cy="27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90">
              <a:extLst>
                <a:ext uri="{FF2B5EF4-FFF2-40B4-BE49-F238E27FC236}">
                  <a16:creationId xmlns:a16="http://schemas.microsoft.com/office/drawing/2014/main" id="{E47FF522-1CCB-4A36-B02E-38471C69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497" y="2148936"/>
              <a:ext cx="1344315" cy="703971"/>
            </a:xfrm>
            <a:custGeom>
              <a:avLst/>
              <a:gdLst/>
              <a:ahLst/>
              <a:cxnLst>
                <a:cxn ang="0">
                  <a:pos x="220" y="3"/>
                </a:cxn>
                <a:cxn ang="0">
                  <a:pos x="250" y="42"/>
                </a:cxn>
                <a:cxn ang="0">
                  <a:pos x="298" y="49"/>
                </a:cxn>
                <a:cxn ang="0">
                  <a:pos x="342" y="66"/>
                </a:cxn>
                <a:cxn ang="0">
                  <a:pos x="404" y="70"/>
                </a:cxn>
                <a:cxn ang="0">
                  <a:pos x="431" y="69"/>
                </a:cxn>
                <a:cxn ang="0">
                  <a:pos x="469" y="80"/>
                </a:cxn>
                <a:cxn ang="0">
                  <a:pos x="505" y="67"/>
                </a:cxn>
                <a:cxn ang="0">
                  <a:pos x="563" y="74"/>
                </a:cxn>
                <a:cxn ang="0">
                  <a:pos x="604" y="70"/>
                </a:cxn>
                <a:cxn ang="0">
                  <a:pos x="667" y="84"/>
                </a:cxn>
                <a:cxn ang="0">
                  <a:pos x="719" y="66"/>
                </a:cxn>
                <a:cxn ang="0">
                  <a:pos x="797" y="59"/>
                </a:cxn>
                <a:cxn ang="0">
                  <a:pos x="822" y="78"/>
                </a:cxn>
                <a:cxn ang="0">
                  <a:pos x="855" y="75"/>
                </a:cxn>
                <a:cxn ang="0">
                  <a:pos x="880" y="117"/>
                </a:cxn>
                <a:cxn ang="0">
                  <a:pos x="861" y="114"/>
                </a:cxn>
                <a:cxn ang="0">
                  <a:pos x="860" y="189"/>
                </a:cxn>
                <a:cxn ang="0">
                  <a:pos x="903" y="358"/>
                </a:cxn>
                <a:cxn ang="0">
                  <a:pos x="975" y="429"/>
                </a:cxn>
                <a:cxn ang="0">
                  <a:pos x="984" y="468"/>
                </a:cxn>
                <a:cxn ang="0">
                  <a:pos x="954" y="488"/>
                </a:cxn>
                <a:cxn ang="0">
                  <a:pos x="936" y="474"/>
                </a:cxn>
                <a:cxn ang="0">
                  <a:pos x="927" y="446"/>
                </a:cxn>
                <a:cxn ang="0">
                  <a:pos x="895" y="440"/>
                </a:cxn>
                <a:cxn ang="0">
                  <a:pos x="859" y="450"/>
                </a:cxn>
                <a:cxn ang="0">
                  <a:pos x="830" y="451"/>
                </a:cxn>
                <a:cxn ang="0">
                  <a:pos x="814" y="494"/>
                </a:cxn>
                <a:cxn ang="0">
                  <a:pos x="779" y="512"/>
                </a:cxn>
                <a:cxn ang="0">
                  <a:pos x="729" y="488"/>
                </a:cxn>
                <a:cxn ang="0">
                  <a:pos x="684" y="426"/>
                </a:cxn>
                <a:cxn ang="0">
                  <a:pos x="712" y="379"/>
                </a:cxn>
                <a:cxn ang="0">
                  <a:pos x="671" y="375"/>
                </a:cxn>
                <a:cxn ang="0">
                  <a:pos x="639" y="357"/>
                </a:cxn>
                <a:cxn ang="0">
                  <a:pos x="596" y="350"/>
                </a:cxn>
                <a:cxn ang="0">
                  <a:pos x="576" y="385"/>
                </a:cxn>
                <a:cxn ang="0">
                  <a:pos x="512" y="388"/>
                </a:cxn>
                <a:cxn ang="0">
                  <a:pos x="471" y="387"/>
                </a:cxn>
                <a:cxn ang="0">
                  <a:pos x="399" y="371"/>
                </a:cxn>
                <a:cxn ang="0">
                  <a:pos x="361" y="351"/>
                </a:cxn>
                <a:cxn ang="0">
                  <a:pos x="307" y="316"/>
                </a:cxn>
                <a:cxn ang="0">
                  <a:pos x="252" y="294"/>
                </a:cxn>
                <a:cxn ang="0">
                  <a:pos x="216" y="252"/>
                </a:cxn>
                <a:cxn ang="0">
                  <a:pos x="152" y="282"/>
                </a:cxn>
                <a:cxn ang="0">
                  <a:pos x="106" y="262"/>
                </a:cxn>
                <a:cxn ang="0">
                  <a:pos x="71" y="260"/>
                </a:cxn>
                <a:cxn ang="0">
                  <a:pos x="82" y="217"/>
                </a:cxn>
                <a:cxn ang="0">
                  <a:pos x="54" y="203"/>
                </a:cxn>
                <a:cxn ang="0">
                  <a:pos x="12" y="201"/>
                </a:cxn>
                <a:cxn ang="0">
                  <a:pos x="10" y="158"/>
                </a:cxn>
                <a:cxn ang="0">
                  <a:pos x="34" y="147"/>
                </a:cxn>
                <a:cxn ang="0">
                  <a:pos x="40" y="100"/>
                </a:cxn>
                <a:cxn ang="0">
                  <a:pos x="27" y="80"/>
                </a:cxn>
                <a:cxn ang="0">
                  <a:pos x="48" y="46"/>
                </a:cxn>
                <a:cxn ang="0">
                  <a:pos x="80" y="15"/>
                </a:cxn>
                <a:cxn ang="0">
                  <a:pos x="99" y="3"/>
                </a:cxn>
                <a:cxn ang="0">
                  <a:pos x="132" y="23"/>
                </a:cxn>
                <a:cxn ang="0">
                  <a:pos x="174" y="24"/>
                </a:cxn>
                <a:cxn ang="0">
                  <a:pos x="193" y="3"/>
                </a:cxn>
              </a:cxnLst>
              <a:rect l="0" t="0" r="r" b="b"/>
              <a:pathLst>
                <a:path w="993" h="520">
                  <a:moveTo>
                    <a:pt x="197" y="0"/>
                  </a:moveTo>
                  <a:lnTo>
                    <a:pt x="204" y="3"/>
                  </a:lnTo>
                  <a:lnTo>
                    <a:pt x="203" y="11"/>
                  </a:lnTo>
                  <a:lnTo>
                    <a:pt x="201" y="15"/>
                  </a:lnTo>
                  <a:lnTo>
                    <a:pt x="208" y="11"/>
                  </a:lnTo>
                  <a:lnTo>
                    <a:pt x="216" y="4"/>
                  </a:lnTo>
                  <a:lnTo>
                    <a:pt x="216" y="3"/>
                  </a:lnTo>
                  <a:lnTo>
                    <a:pt x="220" y="3"/>
                  </a:lnTo>
                  <a:lnTo>
                    <a:pt x="229" y="12"/>
                  </a:lnTo>
                  <a:lnTo>
                    <a:pt x="233" y="20"/>
                  </a:lnTo>
                  <a:lnTo>
                    <a:pt x="230" y="25"/>
                  </a:lnTo>
                  <a:lnTo>
                    <a:pt x="235" y="27"/>
                  </a:lnTo>
                  <a:lnTo>
                    <a:pt x="238" y="33"/>
                  </a:lnTo>
                  <a:lnTo>
                    <a:pt x="238" y="36"/>
                  </a:lnTo>
                  <a:lnTo>
                    <a:pt x="247" y="34"/>
                  </a:lnTo>
                  <a:lnTo>
                    <a:pt x="250" y="42"/>
                  </a:lnTo>
                  <a:lnTo>
                    <a:pt x="257" y="42"/>
                  </a:lnTo>
                  <a:lnTo>
                    <a:pt x="260" y="41"/>
                  </a:lnTo>
                  <a:lnTo>
                    <a:pt x="267" y="36"/>
                  </a:lnTo>
                  <a:lnTo>
                    <a:pt x="271" y="36"/>
                  </a:lnTo>
                  <a:lnTo>
                    <a:pt x="274" y="41"/>
                  </a:lnTo>
                  <a:lnTo>
                    <a:pt x="284" y="38"/>
                  </a:lnTo>
                  <a:lnTo>
                    <a:pt x="291" y="44"/>
                  </a:lnTo>
                  <a:lnTo>
                    <a:pt x="298" y="49"/>
                  </a:lnTo>
                  <a:lnTo>
                    <a:pt x="299" y="52"/>
                  </a:lnTo>
                  <a:lnTo>
                    <a:pt x="308" y="54"/>
                  </a:lnTo>
                  <a:lnTo>
                    <a:pt x="310" y="57"/>
                  </a:lnTo>
                  <a:lnTo>
                    <a:pt x="314" y="57"/>
                  </a:lnTo>
                  <a:lnTo>
                    <a:pt x="324" y="65"/>
                  </a:lnTo>
                  <a:lnTo>
                    <a:pt x="335" y="57"/>
                  </a:lnTo>
                  <a:lnTo>
                    <a:pt x="340" y="59"/>
                  </a:lnTo>
                  <a:lnTo>
                    <a:pt x="342" y="66"/>
                  </a:lnTo>
                  <a:lnTo>
                    <a:pt x="348" y="74"/>
                  </a:lnTo>
                  <a:lnTo>
                    <a:pt x="353" y="75"/>
                  </a:lnTo>
                  <a:lnTo>
                    <a:pt x="366" y="80"/>
                  </a:lnTo>
                  <a:lnTo>
                    <a:pt x="371" y="84"/>
                  </a:lnTo>
                  <a:lnTo>
                    <a:pt x="390" y="84"/>
                  </a:lnTo>
                  <a:lnTo>
                    <a:pt x="396" y="80"/>
                  </a:lnTo>
                  <a:lnTo>
                    <a:pt x="400" y="78"/>
                  </a:lnTo>
                  <a:lnTo>
                    <a:pt x="404" y="70"/>
                  </a:lnTo>
                  <a:lnTo>
                    <a:pt x="414" y="57"/>
                  </a:lnTo>
                  <a:lnTo>
                    <a:pt x="418" y="63"/>
                  </a:lnTo>
                  <a:lnTo>
                    <a:pt x="418" y="66"/>
                  </a:lnTo>
                  <a:lnTo>
                    <a:pt x="422" y="59"/>
                  </a:lnTo>
                  <a:lnTo>
                    <a:pt x="425" y="55"/>
                  </a:lnTo>
                  <a:lnTo>
                    <a:pt x="429" y="55"/>
                  </a:lnTo>
                  <a:lnTo>
                    <a:pt x="433" y="66"/>
                  </a:lnTo>
                  <a:lnTo>
                    <a:pt x="431" y="69"/>
                  </a:lnTo>
                  <a:lnTo>
                    <a:pt x="439" y="74"/>
                  </a:lnTo>
                  <a:lnTo>
                    <a:pt x="448" y="75"/>
                  </a:lnTo>
                  <a:lnTo>
                    <a:pt x="450" y="76"/>
                  </a:lnTo>
                  <a:lnTo>
                    <a:pt x="454" y="75"/>
                  </a:lnTo>
                  <a:lnTo>
                    <a:pt x="460" y="78"/>
                  </a:lnTo>
                  <a:lnTo>
                    <a:pt x="465" y="78"/>
                  </a:lnTo>
                  <a:lnTo>
                    <a:pt x="468" y="80"/>
                  </a:lnTo>
                  <a:lnTo>
                    <a:pt x="469" y="80"/>
                  </a:lnTo>
                  <a:lnTo>
                    <a:pt x="469" y="83"/>
                  </a:lnTo>
                  <a:lnTo>
                    <a:pt x="474" y="80"/>
                  </a:lnTo>
                  <a:lnTo>
                    <a:pt x="472" y="84"/>
                  </a:lnTo>
                  <a:lnTo>
                    <a:pt x="480" y="79"/>
                  </a:lnTo>
                  <a:lnTo>
                    <a:pt x="489" y="79"/>
                  </a:lnTo>
                  <a:lnTo>
                    <a:pt x="490" y="76"/>
                  </a:lnTo>
                  <a:lnTo>
                    <a:pt x="497" y="74"/>
                  </a:lnTo>
                  <a:lnTo>
                    <a:pt x="505" y="67"/>
                  </a:lnTo>
                  <a:lnTo>
                    <a:pt x="511" y="69"/>
                  </a:lnTo>
                  <a:lnTo>
                    <a:pt x="520" y="70"/>
                  </a:lnTo>
                  <a:lnTo>
                    <a:pt x="523" y="66"/>
                  </a:lnTo>
                  <a:lnTo>
                    <a:pt x="529" y="66"/>
                  </a:lnTo>
                  <a:lnTo>
                    <a:pt x="537" y="70"/>
                  </a:lnTo>
                  <a:lnTo>
                    <a:pt x="545" y="76"/>
                  </a:lnTo>
                  <a:lnTo>
                    <a:pt x="548" y="74"/>
                  </a:lnTo>
                  <a:lnTo>
                    <a:pt x="563" y="74"/>
                  </a:lnTo>
                  <a:lnTo>
                    <a:pt x="573" y="70"/>
                  </a:lnTo>
                  <a:lnTo>
                    <a:pt x="579" y="74"/>
                  </a:lnTo>
                  <a:lnTo>
                    <a:pt x="583" y="67"/>
                  </a:lnTo>
                  <a:lnTo>
                    <a:pt x="588" y="67"/>
                  </a:lnTo>
                  <a:lnTo>
                    <a:pt x="588" y="66"/>
                  </a:lnTo>
                  <a:lnTo>
                    <a:pt x="591" y="67"/>
                  </a:lnTo>
                  <a:lnTo>
                    <a:pt x="595" y="66"/>
                  </a:lnTo>
                  <a:lnTo>
                    <a:pt x="604" y="70"/>
                  </a:lnTo>
                  <a:lnTo>
                    <a:pt x="608" y="67"/>
                  </a:lnTo>
                  <a:lnTo>
                    <a:pt x="614" y="69"/>
                  </a:lnTo>
                  <a:lnTo>
                    <a:pt x="622" y="70"/>
                  </a:lnTo>
                  <a:lnTo>
                    <a:pt x="622" y="78"/>
                  </a:lnTo>
                  <a:lnTo>
                    <a:pt x="633" y="75"/>
                  </a:lnTo>
                  <a:lnTo>
                    <a:pt x="650" y="75"/>
                  </a:lnTo>
                  <a:lnTo>
                    <a:pt x="656" y="78"/>
                  </a:lnTo>
                  <a:lnTo>
                    <a:pt x="667" y="84"/>
                  </a:lnTo>
                  <a:lnTo>
                    <a:pt x="668" y="92"/>
                  </a:lnTo>
                  <a:lnTo>
                    <a:pt x="678" y="92"/>
                  </a:lnTo>
                  <a:lnTo>
                    <a:pt x="686" y="86"/>
                  </a:lnTo>
                  <a:lnTo>
                    <a:pt x="706" y="78"/>
                  </a:lnTo>
                  <a:lnTo>
                    <a:pt x="710" y="76"/>
                  </a:lnTo>
                  <a:lnTo>
                    <a:pt x="710" y="70"/>
                  </a:lnTo>
                  <a:lnTo>
                    <a:pt x="711" y="67"/>
                  </a:lnTo>
                  <a:lnTo>
                    <a:pt x="719" y="66"/>
                  </a:lnTo>
                  <a:lnTo>
                    <a:pt x="727" y="59"/>
                  </a:lnTo>
                  <a:lnTo>
                    <a:pt x="737" y="62"/>
                  </a:lnTo>
                  <a:lnTo>
                    <a:pt x="740" y="62"/>
                  </a:lnTo>
                  <a:lnTo>
                    <a:pt x="762" y="59"/>
                  </a:lnTo>
                  <a:lnTo>
                    <a:pt x="773" y="55"/>
                  </a:lnTo>
                  <a:lnTo>
                    <a:pt x="779" y="57"/>
                  </a:lnTo>
                  <a:lnTo>
                    <a:pt x="787" y="59"/>
                  </a:lnTo>
                  <a:lnTo>
                    <a:pt x="797" y="59"/>
                  </a:lnTo>
                  <a:lnTo>
                    <a:pt x="800" y="63"/>
                  </a:lnTo>
                  <a:lnTo>
                    <a:pt x="804" y="62"/>
                  </a:lnTo>
                  <a:lnTo>
                    <a:pt x="807" y="63"/>
                  </a:lnTo>
                  <a:lnTo>
                    <a:pt x="810" y="62"/>
                  </a:lnTo>
                  <a:lnTo>
                    <a:pt x="810" y="66"/>
                  </a:lnTo>
                  <a:lnTo>
                    <a:pt x="814" y="67"/>
                  </a:lnTo>
                  <a:lnTo>
                    <a:pt x="814" y="72"/>
                  </a:lnTo>
                  <a:lnTo>
                    <a:pt x="822" y="78"/>
                  </a:lnTo>
                  <a:lnTo>
                    <a:pt x="827" y="76"/>
                  </a:lnTo>
                  <a:lnTo>
                    <a:pt x="830" y="74"/>
                  </a:lnTo>
                  <a:lnTo>
                    <a:pt x="835" y="79"/>
                  </a:lnTo>
                  <a:lnTo>
                    <a:pt x="846" y="79"/>
                  </a:lnTo>
                  <a:lnTo>
                    <a:pt x="851" y="75"/>
                  </a:lnTo>
                  <a:lnTo>
                    <a:pt x="854" y="74"/>
                  </a:lnTo>
                  <a:lnTo>
                    <a:pt x="855" y="72"/>
                  </a:lnTo>
                  <a:lnTo>
                    <a:pt x="855" y="75"/>
                  </a:lnTo>
                  <a:lnTo>
                    <a:pt x="860" y="72"/>
                  </a:lnTo>
                  <a:lnTo>
                    <a:pt x="864" y="78"/>
                  </a:lnTo>
                  <a:lnTo>
                    <a:pt x="861" y="86"/>
                  </a:lnTo>
                  <a:lnTo>
                    <a:pt x="863" y="92"/>
                  </a:lnTo>
                  <a:lnTo>
                    <a:pt x="861" y="99"/>
                  </a:lnTo>
                  <a:lnTo>
                    <a:pt x="865" y="105"/>
                  </a:lnTo>
                  <a:lnTo>
                    <a:pt x="878" y="107"/>
                  </a:lnTo>
                  <a:lnTo>
                    <a:pt x="880" y="117"/>
                  </a:lnTo>
                  <a:lnTo>
                    <a:pt x="893" y="129"/>
                  </a:lnTo>
                  <a:lnTo>
                    <a:pt x="881" y="125"/>
                  </a:lnTo>
                  <a:lnTo>
                    <a:pt x="884" y="125"/>
                  </a:lnTo>
                  <a:lnTo>
                    <a:pt x="880" y="118"/>
                  </a:lnTo>
                  <a:lnTo>
                    <a:pt x="876" y="109"/>
                  </a:lnTo>
                  <a:lnTo>
                    <a:pt x="868" y="107"/>
                  </a:lnTo>
                  <a:lnTo>
                    <a:pt x="861" y="109"/>
                  </a:lnTo>
                  <a:lnTo>
                    <a:pt x="861" y="114"/>
                  </a:lnTo>
                  <a:lnTo>
                    <a:pt x="854" y="120"/>
                  </a:lnTo>
                  <a:lnTo>
                    <a:pt x="861" y="117"/>
                  </a:lnTo>
                  <a:lnTo>
                    <a:pt x="861" y="118"/>
                  </a:lnTo>
                  <a:lnTo>
                    <a:pt x="852" y="141"/>
                  </a:lnTo>
                  <a:lnTo>
                    <a:pt x="851" y="171"/>
                  </a:lnTo>
                  <a:lnTo>
                    <a:pt x="856" y="190"/>
                  </a:lnTo>
                  <a:lnTo>
                    <a:pt x="859" y="192"/>
                  </a:lnTo>
                  <a:lnTo>
                    <a:pt x="860" y="189"/>
                  </a:lnTo>
                  <a:lnTo>
                    <a:pt x="863" y="197"/>
                  </a:lnTo>
                  <a:lnTo>
                    <a:pt x="861" y="240"/>
                  </a:lnTo>
                  <a:lnTo>
                    <a:pt x="868" y="261"/>
                  </a:lnTo>
                  <a:lnTo>
                    <a:pt x="872" y="273"/>
                  </a:lnTo>
                  <a:lnTo>
                    <a:pt x="873" y="290"/>
                  </a:lnTo>
                  <a:lnTo>
                    <a:pt x="881" y="312"/>
                  </a:lnTo>
                  <a:lnTo>
                    <a:pt x="890" y="341"/>
                  </a:lnTo>
                  <a:lnTo>
                    <a:pt x="903" y="358"/>
                  </a:lnTo>
                  <a:lnTo>
                    <a:pt x="906" y="361"/>
                  </a:lnTo>
                  <a:lnTo>
                    <a:pt x="906" y="362"/>
                  </a:lnTo>
                  <a:lnTo>
                    <a:pt x="907" y="363"/>
                  </a:lnTo>
                  <a:lnTo>
                    <a:pt x="923" y="382"/>
                  </a:lnTo>
                  <a:lnTo>
                    <a:pt x="940" y="396"/>
                  </a:lnTo>
                  <a:lnTo>
                    <a:pt x="944" y="395"/>
                  </a:lnTo>
                  <a:lnTo>
                    <a:pt x="958" y="414"/>
                  </a:lnTo>
                  <a:lnTo>
                    <a:pt x="975" y="429"/>
                  </a:lnTo>
                  <a:lnTo>
                    <a:pt x="984" y="434"/>
                  </a:lnTo>
                  <a:lnTo>
                    <a:pt x="992" y="435"/>
                  </a:lnTo>
                  <a:lnTo>
                    <a:pt x="993" y="435"/>
                  </a:lnTo>
                  <a:lnTo>
                    <a:pt x="991" y="446"/>
                  </a:lnTo>
                  <a:lnTo>
                    <a:pt x="987" y="450"/>
                  </a:lnTo>
                  <a:lnTo>
                    <a:pt x="987" y="456"/>
                  </a:lnTo>
                  <a:lnTo>
                    <a:pt x="988" y="464"/>
                  </a:lnTo>
                  <a:lnTo>
                    <a:pt x="984" y="468"/>
                  </a:lnTo>
                  <a:lnTo>
                    <a:pt x="988" y="471"/>
                  </a:lnTo>
                  <a:lnTo>
                    <a:pt x="987" y="472"/>
                  </a:lnTo>
                  <a:lnTo>
                    <a:pt x="984" y="476"/>
                  </a:lnTo>
                  <a:lnTo>
                    <a:pt x="978" y="478"/>
                  </a:lnTo>
                  <a:lnTo>
                    <a:pt x="974" y="478"/>
                  </a:lnTo>
                  <a:lnTo>
                    <a:pt x="974" y="489"/>
                  </a:lnTo>
                  <a:lnTo>
                    <a:pt x="956" y="489"/>
                  </a:lnTo>
                  <a:lnTo>
                    <a:pt x="954" y="488"/>
                  </a:lnTo>
                  <a:lnTo>
                    <a:pt x="956" y="481"/>
                  </a:lnTo>
                  <a:lnTo>
                    <a:pt x="952" y="481"/>
                  </a:lnTo>
                  <a:lnTo>
                    <a:pt x="952" y="474"/>
                  </a:lnTo>
                  <a:lnTo>
                    <a:pt x="946" y="474"/>
                  </a:lnTo>
                  <a:lnTo>
                    <a:pt x="946" y="465"/>
                  </a:lnTo>
                  <a:lnTo>
                    <a:pt x="942" y="467"/>
                  </a:lnTo>
                  <a:lnTo>
                    <a:pt x="940" y="472"/>
                  </a:lnTo>
                  <a:lnTo>
                    <a:pt x="936" y="474"/>
                  </a:lnTo>
                  <a:lnTo>
                    <a:pt x="933" y="474"/>
                  </a:lnTo>
                  <a:lnTo>
                    <a:pt x="931" y="469"/>
                  </a:lnTo>
                  <a:lnTo>
                    <a:pt x="932" y="468"/>
                  </a:lnTo>
                  <a:lnTo>
                    <a:pt x="932" y="461"/>
                  </a:lnTo>
                  <a:lnTo>
                    <a:pt x="931" y="461"/>
                  </a:lnTo>
                  <a:lnTo>
                    <a:pt x="920" y="455"/>
                  </a:lnTo>
                  <a:lnTo>
                    <a:pt x="923" y="454"/>
                  </a:lnTo>
                  <a:lnTo>
                    <a:pt x="927" y="446"/>
                  </a:lnTo>
                  <a:lnTo>
                    <a:pt x="924" y="439"/>
                  </a:lnTo>
                  <a:lnTo>
                    <a:pt x="925" y="434"/>
                  </a:lnTo>
                  <a:lnTo>
                    <a:pt x="925" y="427"/>
                  </a:lnTo>
                  <a:lnTo>
                    <a:pt x="910" y="435"/>
                  </a:lnTo>
                  <a:lnTo>
                    <a:pt x="905" y="439"/>
                  </a:lnTo>
                  <a:lnTo>
                    <a:pt x="901" y="438"/>
                  </a:lnTo>
                  <a:lnTo>
                    <a:pt x="899" y="440"/>
                  </a:lnTo>
                  <a:lnTo>
                    <a:pt x="895" y="440"/>
                  </a:lnTo>
                  <a:lnTo>
                    <a:pt x="894" y="438"/>
                  </a:lnTo>
                  <a:lnTo>
                    <a:pt x="886" y="438"/>
                  </a:lnTo>
                  <a:lnTo>
                    <a:pt x="881" y="443"/>
                  </a:lnTo>
                  <a:lnTo>
                    <a:pt x="880" y="440"/>
                  </a:lnTo>
                  <a:lnTo>
                    <a:pt x="873" y="438"/>
                  </a:lnTo>
                  <a:lnTo>
                    <a:pt x="871" y="444"/>
                  </a:lnTo>
                  <a:lnTo>
                    <a:pt x="864" y="450"/>
                  </a:lnTo>
                  <a:lnTo>
                    <a:pt x="859" y="450"/>
                  </a:lnTo>
                  <a:lnTo>
                    <a:pt x="854" y="454"/>
                  </a:lnTo>
                  <a:lnTo>
                    <a:pt x="854" y="456"/>
                  </a:lnTo>
                  <a:lnTo>
                    <a:pt x="848" y="455"/>
                  </a:lnTo>
                  <a:lnTo>
                    <a:pt x="844" y="455"/>
                  </a:lnTo>
                  <a:lnTo>
                    <a:pt x="844" y="457"/>
                  </a:lnTo>
                  <a:lnTo>
                    <a:pt x="839" y="456"/>
                  </a:lnTo>
                  <a:lnTo>
                    <a:pt x="838" y="455"/>
                  </a:lnTo>
                  <a:lnTo>
                    <a:pt x="830" y="451"/>
                  </a:lnTo>
                  <a:lnTo>
                    <a:pt x="829" y="451"/>
                  </a:lnTo>
                  <a:lnTo>
                    <a:pt x="827" y="459"/>
                  </a:lnTo>
                  <a:lnTo>
                    <a:pt x="830" y="461"/>
                  </a:lnTo>
                  <a:lnTo>
                    <a:pt x="827" y="469"/>
                  </a:lnTo>
                  <a:lnTo>
                    <a:pt x="822" y="476"/>
                  </a:lnTo>
                  <a:lnTo>
                    <a:pt x="821" y="480"/>
                  </a:lnTo>
                  <a:lnTo>
                    <a:pt x="823" y="486"/>
                  </a:lnTo>
                  <a:lnTo>
                    <a:pt x="814" y="494"/>
                  </a:lnTo>
                  <a:lnTo>
                    <a:pt x="814" y="499"/>
                  </a:lnTo>
                  <a:lnTo>
                    <a:pt x="810" y="502"/>
                  </a:lnTo>
                  <a:lnTo>
                    <a:pt x="809" y="511"/>
                  </a:lnTo>
                  <a:lnTo>
                    <a:pt x="812" y="516"/>
                  </a:lnTo>
                  <a:lnTo>
                    <a:pt x="803" y="520"/>
                  </a:lnTo>
                  <a:lnTo>
                    <a:pt x="800" y="518"/>
                  </a:lnTo>
                  <a:lnTo>
                    <a:pt x="787" y="512"/>
                  </a:lnTo>
                  <a:lnTo>
                    <a:pt x="779" y="512"/>
                  </a:lnTo>
                  <a:lnTo>
                    <a:pt x="769" y="505"/>
                  </a:lnTo>
                  <a:lnTo>
                    <a:pt x="759" y="499"/>
                  </a:lnTo>
                  <a:lnTo>
                    <a:pt x="759" y="495"/>
                  </a:lnTo>
                  <a:lnTo>
                    <a:pt x="756" y="495"/>
                  </a:lnTo>
                  <a:lnTo>
                    <a:pt x="748" y="494"/>
                  </a:lnTo>
                  <a:lnTo>
                    <a:pt x="740" y="495"/>
                  </a:lnTo>
                  <a:lnTo>
                    <a:pt x="739" y="495"/>
                  </a:lnTo>
                  <a:lnTo>
                    <a:pt x="729" y="488"/>
                  </a:lnTo>
                  <a:lnTo>
                    <a:pt x="724" y="481"/>
                  </a:lnTo>
                  <a:lnTo>
                    <a:pt x="716" y="478"/>
                  </a:lnTo>
                  <a:lnTo>
                    <a:pt x="702" y="469"/>
                  </a:lnTo>
                  <a:lnTo>
                    <a:pt x="702" y="454"/>
                  </a:lnTo>
                  <a:lnTo>
                    <a:pt x="694" y="447"/>
                  </a:lnTo>
                  <a:lnTo>
                    <a:pt x="697" y="440"/>
                  </a:lnTo>
                  <a:lnTo>
                    <a:pt x="688" y="434"/>
                  </a:lnTo>
                  <a:lnTo>
                    <a:pt x="684" y="426"/>
                  </a:lnTo>
                  <a:lnTo>
                    <a:pt x="685" y="423"/>
                  </a:lnTo>
                  <a:lnTo>
                    <a:pt x="688" y="423"/>
                  </a:lnTo>
                  <a:lnTo>
                    <a:pt x="686" y="417"/>
                  </a:lnTo>
                  <a:lnTo>
                    <a:pt x="694" y="416"/>
                  </a:lnTo>
                  <a:lnTo>
                    <a:pt x="698" y="406"/>
                  </a:lnTo>
                  <a:lnTo>
                    <a:pt x="707" y="393"/>
                  </a:lnTo>
                  <a:lnTo>
                    <a:pt x="712" y="382"/>
                  </a:lnTo>
                  <a:lnTo>
                    <a:pt x="712" y="379"/>
                  </a:lnTo>
                  <a:lnTo>
                    <a:pt x="711" y="378"/>
                  </a:lnTo>
                  <a:lnTo>
                    <a:pt x="695" y="378"/>
                  </a:lnTo>
                  <a:lnTo>
                    <a:pt x="688" y="384"/>
                  </a:lnTo>
                  <a:lnTo>
                    <a:pt x="684" y="385"/>
                  </a:lnTo>
                  <a:lnTo>
                    <a:pt x="676" y="379"/>
                  </a:lnTo>
                  <a:lnTo>
                    <a:pt x="667" y="383"/>
                  </a:lnTo>
                  <a:lnTo>
                    <a:pt x="667" y="382"/>
                  </a:lnTo>
                  <a:lnTo>
                    <a:pt x="671" y="375"/>
                  </a:lnTo>
                  <a:lnTo>
                    <a:pt x="676" y="371"/>
                  </a:lnTo>
                  <a:lnTo>
                    <a:pt x="674" y="366"/>
                  </a:lnTo>
                  <a:lnTo>
                    <a:pt x="673" y="364"/>
                  </a:lnTo>
                  <a:lnTo>
                    <a:pt x="659" y="362"/>
                  </a:lnTo>
                  <a:lnTo>
                    <a:pt x="656" y="366"/>
                  </a:lnTo>
                  <a:lnTo>
                    <a:pt x="650" y="364"/>
                  </a:lnTo>
                  <a:lnTo>
                    <a:pt x="648" y="366"/>
                  </a:lnTo>
                  <a:lnTo>
                    <a:pt x="639" y="357"/>
                  </a:lnTo>
                  <a:lnTo>
                    <a:pt x="633" y="353"/>
                  </a:lnTo>
                  <a:lnTo>
                    <a:pt x="629" y="351"/>
                  </a:lnTo>
                  <a:lnTo>
                    <a:pt x="630" y="345"/>
                  </a:lnTo>
                  <a:lnTo>
                    <a:pt x="622" y="336"/>
                  </a:lnTo>
                  <a:lnTo>
                    <a:pt x="612" y="345"/>
                  </a:lnTo>
                  <a:lnTo>
                    <a:pt x="612" y="347"/>
                  </a:lnTo>
                  <a:lnTo>
                    <a:pt x="605" y="347"/>
                  </a:lnTo>
                  <a:lnTo>
                    <a:pt x="596" y="350"/>
                  </a:lnTo>
                  <a:lnTo>
                    <a:pt x="593" y="355"/>
                  </a:lnTo>
                  <a:lnTo>
                    <a:pt x="586" y="361"/>
                  </a:lnTo>
                  <a:lnTo>
                    <a:pt x="583" y="364"/>
                  </a:lnTo>
                  <a:lnTo>
                    <a:pt x="579" y="364"/>
                  </a:lnTo>
                  <a:lnTo>
                    <a:pt x="558" y="367"/>
                  </a:lnTo>
                  <a:lnTo>
                    <a:pt x="563" y="375"/>
                  </a:lnTo>
                  <a:lnTo>
                    <a:pt x="576" y="383"/>
                  </a:lnTo>
                  <a:lnTo>
                    <a:pt x="576" y="385"/>
                  </a:lnTo>
                  <a:lnTo>
                    <a:pt x="573" y="387"/>
                  </a:lnTo>
                  <a:lnTo>
                    <a:pt x="558" y="387"/>
                  </a:lnTo>
                  <a:lnTo>
                    <a:pt x="557" y="385"/>
                  </a:lnTo>
                  <a:lnTo>
                    <a:pt x="540" y="383"/>
                  </a:lnTo>
                  <a:lnTo>
                    <a:pt x="531" y="388"/>
                  </a:lnTo>
                  <a:lnTo>
                    <a:pt x="529" y="389"/>
                  </a:lnTo>
                  <a:lnTo>
                    <a:pt x="516" y="389"/>
                  </a:lnTo>
                  <a:lnTo>
                    <a:pt x="512" y="388"/>
                  </a:lnTo>
                  <a:lnTo>
                    <a:pt x="505" y="384"/>
                  </a:lnTo>
                  <a:lnTo>
                    <a:pt x="507" y="375"/>
                  </a:lnTo>
                  <a:lnTo>
                    <a:pt x="505" y="372"/>
                  </a:lnTo>
                  <a:lnTo>
                    <a:pt x="494" y="384"/>
                  </a:lnTo>
                  <a:lnTo>
                    <a:pt x="481" y="400"/>
                  </a:lnTo>
                  <a:lnTo>
                    <a:pt x="476" y="400"/>
                  </a:lnTo>
                  <a:lnTo>
                    <a:pt x="476" y="395"/>
                  </a:lnTo>
                  <a:lnTo>
                    <a:pt x="471" y="387"/>
                  </a:lnTo>
                  <a:lnTo>
                    <a:pt x="463" y="387"/>
                  </a:lnTo>
                  <a:lnTo>
                    <a:pt x="459" y="383"/>
                  </a:lnTo>
                  <a:lnTo>
                    <a:pt x="452" y="382"/>
                  </a:lnTo>
                  <a:lnTo>
                    <a:pt x="442" y="375"/>
                  </a:lnTo>
                  <a:lnTo>
                    <a:pt x="435" y="367"/>
                  </a:lnTo>
                  <a:lnTo>
                    <a:pt x="422" y="366"/>
                  </a:lnTo>
                  <a:lnTo>
                    <a:pt x="404" y="366"/>
                  </a:lnTo>
                  <a:lnTo>
                    <a:pt x="399" y="371"/>
                  </a:lnTo>
                  <a:lnTo>
                    <a:pt x="399" y="379"/>
                  </a:lnTo>
                  <a:lnTo>
                    <a:pt x="387" y="379"/>
                  </a:lnTo>
                  <a:lnTo>
                    <a:pt x="387" y="376"/>
                  </a:lnTo>
                  <a:lnTo>
                    <a:pt x="371" y="366"/>
                  </a:lnTo>
                  <a:lnTo>
                    <a:pt x="370" y="363"/>
                  </a:lnTo>
                  <a:lnTo>
                    <a:pt x="370" y="358"/>
                  </a:lnTo>
                  <a:lnTo>
                    <a:pt x="366" y="354"/>
                  </a:lnTo>
                  <a:lnTo>
                    <a:pt x="361" y="351"/>
                  </a:lnTo>
                  <a:lnTo>
                    <a:pt x="362" y="344"/>
                  </a:lnTo>
                  <a:lnTo>
                    <a:pt x="356" y="340"/>
                  </a:lnTo>
                  <a:lnTo>
                    <a:pt x="346" y="340"/>
                  </a:lnTo>
                  <a:lnTo>
                    <a:pt x="340" y="336"/>
                  </a:lnTo>
                  <a:lnTo>
                    <a:pt x="337" y="332"/>
                  </a:lnTo>
                  <a:lnTo>
                    <a:pt x="329" y="325"/>
                  </a:lnTo>
                  <a:lnTo>
                    <a:pt x="322" y="323"/>
                  </a:lnTo>
                  <a:lnTo>
                    <a:pt x="307" y="316"/>
                  </a:lnTo>
                  <a:lnTo>
                    <a:pt x="295" y="324"/>
                  </a:lnTo>
                  <a:lnTo>
                    <a:pt x="289" y="315"/>
                  </a:lnTo>
                  <a:lnTo>
                    <a:pt x="285" y="311"/>
                  </a:lnTo>
                  <a:lnTo>
                    <a:pt x="280" y="307"/>
                  </a:lnTo>
                  <a:lnTo>
                    <a:pt x="277" y="304"/>
                  </a:lnTo>
                  <a:lnTo>
                    <a:pt x="269" y="299"/>
                  </a:lnTo>
                  <a:lnTo>
                    <a:pt x="264" y="292"/>
                  </a:lnTo>
                  <a:lnTo>
                    <a:pt x="252" y="294"/>
                  </a:lnTo>
                  <a:lnTo>
                    <a:pt x="246" y="291"/>
                  </a:lnTo>
                  <a:lnTo>
                    <a:pt x="238" y="285"/>
                  </a:lnTo>
                  <a:lnTo>
                    <a:pt x="227" y="281"/>
                  </a:lnTo>
                  <a:lnTo>
                    <a:pt x="220" y="273"/>
                  </a:lnTo>
                  <a:lnTo>
                    <a:pt x="225" y="261"/>
                  </a:lnTo>
                  <a:lnTo>
                    <a:pt x="220" y="258"/>
                  </a:lnTo>
                  <a:lnTo>
                    <a:pt x="216" y="254"/>
                  </a:lnTo>
                  <a:lnTo>
                    <a:pt x="216" y="252"/>
                  </a:lnTo>
                  <a:lnTo>
                    <a:pt x="201" y="248"/>
                  </a:lnTo>
                  <a:lnTo>
                    <a:pt x="195" y="248"/>
                  </a:lnTo>
                  <a:lnTo>
                    <a:pt x="174" y="249"/>
                  </a:lnTo>
                  <a:lnTo>
                    <a:pt x="173" y="254"/>
                  </a:lnTo>
                  <a:lnTo>
                    <a:pt x="156" y="273"/>
                  </a:lnTo>
                  <a:lnTo>
                    <a:pt x="156" y="279"/>
                  </a:lnTo>
                  <a:lnTo>
                    <a:pt x="153" y="279"/>
                  </a:lnTo>
                  <a:lnTo>
                    <a:pt x="152" y="282"/>
                  </a:lnTo>
                  <a:lnTo>
                    <a:pt x="146" y="282"/>
                  </a:lnTo>
                  <a:lnTo>
                    <a:pt x="136" y="286"/>
                  </a:lnTo>
                  <a:lnTo>
                    <a:pt x="133" y="286"/>
                  </a:lnTo>
                  <a:lnTo>
                    <a:pt x="127" y="270"/>
                  </a:lnTo>
                  <a:lnTo>
                    <a:pt x="119" y="268"/>
                  </a:lnTo>
                  <a:lnTo>
                    <a:pt x="114" y="261"/>
                  </a:lnTo>
                  <a:lnTo>
                    <a:pt x="106" y="264"/>
                  </a:lnTo>
                  <a:lnTo>
                    <a:pt x="106" y="262"/>
                  </a:lnTo>
                  <a:lnTo>
                    <a:pt x="101" y="261"/>
                  </a:lnTo>
                  <a:lnTo>
                    <a:pt x="99" y="264"/>
                  </a:lnTo>
                  <a:lnTo>
                    <a:pt x="84" y="265"/>
                  </a:lnTo>
                  <a:lnTo>
                    <a:pt x="78" y="272"/>
                  </a:lnTo>
                  <a:lnTo>
                    <a:pt x="76" y="265"/>
                  </a:lnTo>
                  <a:lnTo>
                    <a:pt x="68" y="269"/>
                  </a:lnTo>
                  <a:lnTo>
                    <a:pt x="65" y="269"/>
                  </a:lnTo>
                  <a:lnTo>
                    <a:pt x="71" y="260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82" y="244"/>
                  </a:lnTo>
                  <a:lnTo>
                    <a:pt x="82" y="237"/>
                  </a:lnTo>
                  <a:lnTo>
                    <a:pt x="85" y="227"/>
                  </a:lnTo>
                  <a:lnTo>
                    <a:pt x="81" y="220"/>
                  </a:lnTo>
                  <a:lnTo>
                    <a:pt x="82" y="218"/>
                  </a:lnTo>
                  <a:lnTo>
                    <a:pt x="82" y="217"/>
                  </a:lnTo>
                  <a:lnTo>
                    <a:pt x="72" y="214"/>
                  </a:lnTo>
                  <a:lnTo>
                    <a:pt x="71" y="210"/>
                  </a:lnTo>
                  <a:lnTo>
                    <a:pt x="68" y="211"/>
                  </a:lnTo>
                  <a:lnTo>
                    <a:pt x="61" y="210"/>
                  </a:lnTo>
                  <a:lnTo>
                    <a:pt x="61" y="203"/>
                  </a:lnTo>
                  <a:lnTo>
                    <a:pt x="57" y="201"/>
                  </a:lnTo>
                  <a:lnTo>
                    <a:pt x="55" y="206"/>
                  </a:lnTo>
                  <a:lnTo>
                    <a:pt x="54" y="203"/>
                  </a:lnTo>
                  <a:lnTo>
                    <a:pt x="51" y="209"/>
                  </a:lnTo>
                  <a:lnTo>
                    <a:pt x="48" y="207"/>
                  </a:lnTo>
                  <a:lnTo>
                    <a:pt x="43" y="210"/>
                  </a:lnTo>
                  <a:lnTo>
                    <a:pt x="31" y="201"/>
                  </a:lnTo>
                  <a:lnTo>
                    <a:pt x="29" y="198"/>
                  </a:lnTo>
                  <a:lnTo>
                    <a:pt x="23" y="197"/>
                  </a:lnTo>
                  <a:lnTo>
                    <a:pt x="23" y="201"/>
                  </a:lnTo>
                  <a:lnTo>
                    <a:pt x="12" y="201"/>
                  </a:lnTo>
                  <a:lnTo>
                    <a:pt x="17" y="197"/>
                  </a:lnTo>
                  <a:lnTo>
                    <a:pt x="13" y="192"/>
                  </a:lnTo>
                  <a:lnTo>
                    <a:pt x="1" y="196"/>
                  </a:lnTo>
                  <a:lnTo>
                    <a:pt x="0" y="181"/>
                  </a:lnTo>
                  <a:lnTo>
                    <a:pt x="3" y="175"/>
                  </a:lnTo>
                  <a:lnTo>
                    <a:pt x="1" y="168"/>
                  </a:lnTo>
                  <a:lnTo>
                    <a:pt x="12" y="169"/>
                  </a:lnTo>
                  <a:lnTo>
                    <a:pt x="10" y="158"/>
                  </a:lnTo>
                  <a:lnTo>
                    <a:pt x="17" y="167"/>
                  </a:lnTo>
                  <a:lnTo>
                    <a:pt x="18" y="171"/>
                  </a:lnTo>
                  <a:lnTo>
                    <a:pt x="29" y="171"/>
                  </a:lnTo>
                  <a:lnTo>
                    <a:pt x="29" y="168"/>
                  </a:lnTo>
                  <a:lnTo>
                    <a:pt x="34" y="167"/>
                  </a:lnTo>
                  <a:lnTo>
                    <a:pt x="31" y="163"/>
                  </a:lnTo>
                  <a:lnTo>
                    <a:pt x="37" y="151"/>
                  </a:lnTo>
                  <a:lnTo>
                    <a:pt x="34" y="147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33" y="130"/>
                  </a:lnTo>
                  <a:lnTo>
                    <a:pt x="34" y="126"/>
                  </a:lnTo>
                  <a:lnTo>
                    <a:pt x="43" y="121"/>
                  </a:lnTo>
                  <a:lnTo>
                    <a:pt x="47" y="118"/>
                  </a:lnTo>
                  <a:lnTo>
                    <a:pt x="44" y="117"/>
                  </a:lnTo>
                  <a:lnTo>
                    <a:pt x="40" y="100"/>
                  </a:lnTo>
                  <a:lnTo>
                    <a:pt x="37" y="99"/>
                  </a:lnTo>
                  <a:lnTo>
                    <a:pt x="33" y="96"/>
                  </a:lnTo>
                  <a:lnTo>
                    <a:pt x="27" y="97"/>
                  </a:lnTo>
                  <a:lnTo>
                    <a:pt x="27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5" y="86"/>
                  </a:lnTo>
                  <a:lnTo>
                    <a:pt x="27" y="80"/>
                  </a:lnTo>
                  <a:lnTo>
                    <a:pt x="25" y="79"/>
                  </a:lnTo>
                  <a:lnTo>
                    <a:pt x="25" y="76"/>
                  </a:lnTo>
                  <a:lnTo>
                    <a:pt x="30" y="76"/>
                  </a:lnTo>
                  <a:lnTo>
                    <a:pt x="31" y="75"/>
                  </a:lnTo>
                  <a:lnTo>
                    <a:pt x="34" y="70"/>
                  </a:lnTo>
                  <a:lnTo>
                    <a:pt x="39" y="65"/>
                  </a:lnTo>
                  <a:lnTo>
                    <a:pt x="42" y="53"/>
                  </a:lnTo>
                  <a:lnTo>
                    <a:pt x="48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52" y="27"/>
                  </a:lnTo>
                  <a:lnTo>
                    <a:pt x="65" y="20"/>
                  </a:lnTo>
                  <a:lnTo>
                    <a:pt x="68" y="16"/>
                  </a:lnTo>
                  <a:lnTo>
                    <a:pt x="80" y="15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3" y="23"/>
                  </a:lnTo>
                  <a:lnTo>
                    <a:pt x="99" y="16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5" y="14"/>
                  </a:lnTo>
                  <a:lnTo>
                    <a:pt x="115" y="11"/>
                  </a:lnTo>
                  <a:lnTo>
                    <a:pt x="116" y="2"/>
                  </a:lnTo>
                  <a:lnTo>
                    <a:pt x="122" y="3"/>
                  </a:lnTo>
                  <a:lnTo>
                    <a:pt x="123" y="4"/>
                  </a:lnTo>
                  <a:lnTo>
                    <a:pt x="123" y="12"/>
                  </a:lnTo>
                  <a:lnTo>
                    <a:pt x="122" y="20"/>
                  </a:lnTo>
                  <a:lnTo>
                    <a:pt x="132" y="23"/>
                  </a:lnTo>
                  <a:lnTo>
                    <a:pt x="145" y="28"/>
                  </a:lnTo>
                  <a:lnTo>
                    <a:pt x="157" y="17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6" y="8"/>
                  </a:lnTo>
                  <a:lnTo>
                    <a:pt x="157" y="11"/>
                  </a:lnTo>
                  <a:lnTo>
                    <a:pt x="163" y="17"/>
                  </a:lnTo>
                  <a:lnTo>
                    <a:pt x="174" y="24"/>
                  </a:lnTo>
                  <a:lnTo>
                    <a:pt x="175" y="31"/>
                  </a:lnTo>
                  <a:lnTo>
                    <a:pt x="176" y="23"/>
                  </a:lnTo>
                  <a:lnTo>
                    <a:pt x="180" y="15"/>
                  </a:lnTo>
                  <a:lnTo>
                    <a:pt x="182" y="15"/>
                  </a:lnTo>
                  <a:lnTo>
                    <a:pt x="192" y="24"/>
                  </a:lnTo>
                  <a:lnTo>
                    <a:pt x="196" y="17"/>
                  </a:lnTo>
                  <a:lnTo>
                    <a:pt x="188" y="7"/>
                  </a:lnTo>
                  <a:lnTo>
                    <a:pt x="193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91">
              <a:extLst>
                <a:ext uri="{FF2B5EF4-FFF2-40B4-BE49-F238E27FC236}">
                  <a16:creationId xmlns:a16="http://schemas.microsoft.com/office/drawing/2014/main" id="{AD2E100C-4BDC-440F-9FEF-C9E145BB0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093" y="2381788"/>
              <a:ext cx="973376" cy="452166"/>
            </a:xfrm>
            <a:custGeom>
              <a:avLst/>
              <a:gdLst/>
              <a:ahLst/>
              <a:cxnLst>
                <a:cxn ang="0">
                  <a:pos x="412" y="3"/>
                </a:cxn>
                <a:cxn ang="0">
                  <a:pos x="433" y="20"/>
                </a:cxn>
                <a:cxn ang="0">
                  <a:pos x="476" y="30"/>
                </a:cxn>
                <a:cxn ang="0">
                  <a:pos x="499" y="29"/>
                </a:cxn>
                <a:cxn ang="0">
                  <a:pos x="527" y="37"/>
                </a:cxn>
                <a:cxn ang="0">
                  <a:pos x="544" y="39"/>
                </a:cxn>
                <a:cxn ang="0">
                  <a:pos x="561" y="55"/>
                </a:cxn>
                <a:cxn ang="0">
                  <a:pos x="541" y="97"/>
                </a:cxn>
                <a:cxn ang="0">
                  <a:pos x="577" y="89"/>
                </a:cxn>
                <a:cxn ang="0">
                  <a:pos x="609" y="114"/>
                </a:cxn>
                <a:cxn ang="0">
                  <a:pos x="647" y="145"/>
                </a:cxn>
                <a:cxn ang="0">
                  <a:pos x="660" y="179"/>
                </a:cxn>
                <a:cxn ang="0">
                  <a:pos x="681" y="179"/>
                </a:cxn>
                <a:cxn ang="0">
                  <a:pos x="693" y="192"/>
                </a:cxn>
                <a:cxn ang="0">
                  <a:pos x="713" y="210"/>
                </a:cxn>
                <a:cxn ang="0">
                  <a:pos x="705" y="236"/>
                </a:cxn>
                <a:cxn ang="0">
                  <a:pos x="673" y="223"/>
                </a:cxn>
                <a:cxn ang="0">
                  <a:pos x="652" y="212"/>
                </a:cxn>
                <a:cxn ang="0">
                  <a:pos x="658" y="228"/>
                </a:cxn>
                <a:cxn ang="0">
                  <a:pos x="629" y="217"/>
                </a:cxn>
                <a:cxn ang="0">
                  <a:pos x="590" y="191"/>
                </a:cxn>
                <a:cxn ang="0">
                  <a:pos x="565" y="172"/>
                </a:cxn>
                <a:cxn ang="0">
                  <a:pos x="528" y="152"/>
                </a:cxn>
                <a:cxn ang="0">
                  <a:pos x="482" y="127"/>
                </a:cxn>
                <a:cxn ang="0">
                  <a:pos x="464" y="122"/>
                </a:cxn>
                <a:cxn ang="0">
                  <a:pos x="426" y="110"/>
                </a:cxn>
                <a:cxn ang="0">
                  <a:pos x="400" y="103"/>
                </a:cxn>
                <a:cxn ang="0">
                  <a:pos x="395" y="100"/>
                </a:cxn>
                <a:cxn ang="0">
                  <a:pos x="392" y="102"/>
                </a:cxn>
                <a:cxn ang="0">
                  <a:pos x="386" y="98"/>
                </a:cxn>
                <a:cxn ang="0">
                  <a:pos x="375" y="96"/>
                </a:cxn>
                <a:cxn ang="0">
                  <a:pos x="343" y="97"/>
                </a:cxn>
                <a:cxn ang="0">
                  <a:pos x="302" y="118"/>
                </a:cxn>
                <a:cxn ang="0">
                  <a:pos x="279" y="135"/>
                </a:cxn>
                <a:cxn ang="0">
                  <a:pos x="259" y="178"/>
                </a:cxn>
                <a:cxn ang="0">
                  <a:pos x="211" y="210"/>
                </a:cxn>
                <a:cxn ang="0">
                  <a:pos x="187" y="255"/>
                </a:cxn>
                <a:cxn ang="0">
                  <a:pos x="167" y="283"/>
                </a:cxn>
                <a:cxn ang="0">
                  <a:pos x="127" y="308"/>
                </a:cxn>
                <a:cxn ang="0">
                  <a:pos x="86" y="317"/>
                </a:cxn>
                <a:cxn ang="0">
                  <a:pos x="24" y="329"/>
                </a:cxn>
                <a:cxn ang="0">
                  <a:pos x="16" y="292"/>
                </a:cxn>
                <a:cxn ang="0">
                  <a:pos x="49" y="253"/>
                </a:cxn>
                <a:cxn ang="0">
                  <a:pos x="73" y="220"/>
                </a:cxn>
                <a:cxn ang="0">
                  <a:pos x="96" y="207"/>
                </a:cxn>
                <a:cxn ang="0">
                  <a:pos x="124" y="213"/>
                </a:cxn>
                <a:cxn ang="0">
                  <a:pos x="139" y="204"/>
                </a:cxn>
                <a:cxn ang="0">
                  <a:pos x="161" y="195"/>
                </a:cxn>
                <a:cxn ang="0">
                  <a:pos x="160" y="169"/>
                </a:cxn>
                <a:cxn ang="0">
                  <a:pos x="158" y="139"/>
                </a:cxn>
                <a:cxn ang="0">
                  <a:pos x="182" y="119"/>
                </a:cxn>
                <a:cxn ang="0">
                  <a:pos x="199" y="100"/>
                </a:cxn>
                <a:cxn ang="0">
                  <a:pos x="203" y="71"/>
                </a:cxn>
                <a:cxn ang="0">
                  <a:pos x="218" y="63"/>
                </a:cxn>
                <a:cxn ang="0">
                  <a:pos x="242" y="77"/>
                </a:cxn>
                <a:cxn ang="0">
                  <a:pos x="259" y="62"/>
                </a:cxn>
                <a:cxn ang="0">
                  <a:pos x="293" y="62"/>
                </a:cxn>
                <a:cxn ang="0">
                  <a:pos x="311" y="47"/>
                </a:cxn>
                <a:cxn ang="0">
                  <a:pos x="326" y="35"/>
                </a:cxn>
                <a:cxn ang="0">
                  <a:pos x="350" y="50"/>
                </a:cxn>
                <a:cxn ang="0">
                  <a:pos x="364" y="63"/>
                </a:cxn>
                <a:cxn ang="0">
                  <a:pos x="395" y="45"/>
                </a:cxn>
                <a:cxn ang="0">
                  <a:pos x="387" y="14"/>
                </a:cxn>
              </a:cxnLst>
              <a:rect l="0" t="0" r="r" b="b"/>
              <a:pathLst>
                <a:path w="719" h="334">
                  <a:moveTo>
                    <a:pt x="395" y="101"/>
                  </a:moveTo>
                  <a:lnTo>
                    <a:pt x="396" y="101"/>
                  </a:lnTo>
                  <a:lnTo>
                    <a:pt x="396" y="103"/>
                  </a:lnTo>
                  <a:lnTo>
                    <a:pt x="395" y="101"/>
                  </a:lnTo>
                  <a:close/>
                  <a:moveTo>
                    <a:pt x="400" y="0"/>
                  </a:moveTo>
                  <a:lnTo>
                    <a:pt x="412" y="3"/>
                  </a:lnTo>
                  <a:lnTo>
                    <a:pt x="413" y="5"/>
                  </a:lnTo>
                  <a:lnTo>
                    <a:pt x="416" y="5"/>
                  </a:lnTo>
                  <a:lnTo>
                    <a:pt x="424" y="4"/>
                  </a:lnTo>
                  <a:lnTo>
                    <a:pt x="429" y="10"/>
                  </a:lnTo>
                  <a:lnTo>
                    <a:pt x="429" y="13"/>
                  </a:lnTo>
                  <a:lnTo>
                    <a:pt x="433" y="20"/>
                  </a:lnTo>
                  <a:lnTo>
                    <a:pt x="433" y="24"/>
                  </a:lnTo>
                  <a:lnTo>
                    <a:pt x="442" y="20"/>
                  </a:lnTo>
                  <a:lnTo>
                    <a:pt x="449" y="25"/>
                  </a:lnTo>
                  <a:lnTo>
                    <a:pt x="452" y="35"/>
                  </a:lnTo>
                  <a:lnTo>
                    <a:pt x="463" y="38"/>
                  </a:lnTo>
                  <a:lnTo>
                    <a:pt x="476" y="30"/>
                  </a:lnTo>
                  <a:lnTo>
                    <a:pt x="477" y="30"/>
                  </a:lnTo>
                  <a:lnTo>
                    <a:pt x="477" y="24"/>
                  </a:lnTo>
                  <a:lnTo>
                    <a:pt x="489" y="20"/>
                  </a:lnTo>
                  <a:lnTo>
                    <a:pt x="493" y="25"/>
                  </a:lnTo>
                  <a:lnTo>
                    <a:pt x="488" y="29"/>
                  </a:lnTo>
                  <a:lnTo>
                    <a:pt x="499" y="29"/>
                  </a:lnTo>
                  <a:lnTo>
                    <a:pt x="499" y="25"/>
                  </a:lnTo>
                  <a:lnTo>
                    <a:pt x="505" y="26"/>
                  </a:lnTo>
                  <a:lnTo>
                    <a:pt x="507" y="29"/>
                  </a:lnTo>
                  <a:lnTo>
                    <a:pt x="519" y="38"/>
                  </a:lnTo>
                  <a:lnTo>
                    <a:pt x="524" y="35"/>
                  </a:lnTo>
                  <a:lnTo>
                    <a:pt x="527" y="37"/>
                  </a:lnTo>
                  <a:lnTo>
                    <a:pt x="530" y="31"/>
                  </a:lnTo>
                  <a:lnTo>
                    <a:pt x="531" y="34"/>
                  </a:lnTo>
                  <a:lnTo>
                    <a:pt x="533" y="29"/>
                  </a:lnTo>
                  <a:lnTo>
                    <a:pt x="537" y="31"/>
                  </a:lnTo>
                  <a:lnTo>
                    <a:pt x="537" y="38"/>
                  </a:lnTo>
                  <a:lnTo>
                    <a:pt x="544" y="39"/>
                  </a:lnTo>
                  <a:lnTo>
                    <a:pt x="547" y="38"/>
                  </a:lnTo>
                  <a:lnTo>
                    <a:pt x="548" y="42"/>
                  </a:lnTo>
                  <a:lnTo>
                    <a:pt x="558" y="45"/>
                  </a:lnTo>
                  <a:lnTo>
                    <a:pt x="558" y="46"/>
                  </a:lnTo>
                  <a:lnTo>
                    <a:pt x="557" y="48"/>
                  </a:lnTo>
                  <a:lnTo>
                    <a:pt x="561" y="55"/>
                  </a:lnTo>
                  <a:lnTo>
                    <a:pt x="558" y="65"/>
                  </a:lnTo>
                  <a:lnTo>
                    <a:pt x="558" y="72"/>
                  </a:lnTo>
                  <a:lnTo>
                    <a:pt x="552" y="72"/>
                  </a:lnTo>
                  <a:lnTo>
                    <a:pt x="552" y="73"/>
                  </a:lnTo>
                  <a:lnTo>
                    <a:pt x="547" y="88"/>
                  </a:lnTo>
                  <a:lnTo>
                    <a:pt x="541" y="97"/>
                  </a:lnTo>
                  <a:lnTo>
                    <a:pt x="544" y="97"/>
                  </a:lnTo>
                  <a:lnTo>
                    <a:pt x="552" y="93"/>
                  </a:lnTo>
                  <a:lnTo>
                    <a:pt x="554" y="100"/>
                  </a:lnTo>
                  <a:lnTo>
                    <a:pt x="560" y="93"/>
                  </a:lnTo>
                  <a:lnTo>
                    <a:pt x="575" y="92"/>
                  </a:lnTo>
                  <a:lnTo>
                    <a:pt x="577" y="89"/>
                  </a:lnTo>
                  <a:lnTo>
                    <a:pt x="582" y="90"/>
                  </a:lnTo>
                  <a:lnTo>
                    <a:pt x="582" y="92"/>
                  </a:lnTo>
                  <a:lnTo>
                    <a:pt x="590" y="89"/>
                  </a:lnTo>
                  <a:lnTo>
                    <a:pt x="595" y="96"/>
                  </a:lnTo>
                  <a:lnTo>
                    <a:pt x="603" y="98"/>
                  </a:lnTo>
                  <a:lnTo>
                    <a:pt x="609" y="114"/>
                  </a:lnTo>
                  <a:lnTo>
                    <a:pt x="612" y="114"/>
                  </a:lnTo>
                  <a:lnTo>
                    <a:pt x="618" y="117"/>
                  </a:lnTo>
                  <a:lnTo>
                    <a:pt x="624" y="130"/>
                  </a:lnTo>
                  <a:lnTo>
                    <a:pt x="632" y="134"/>
                  </a:lnTo>
                  <a:lnTo>
                    <a:pt x="639" y="141"/>
                  </a:lnTo>
                  <a:lnTo>
                    <a:pt x="647" y="145"/>
                  </a:lnTo>
                  <a:lnTo>
                    <a:pt x="649" y="145"/>
                  </a:lnTo>
                  <a:lnTo>
                    <a:pt x="650" y="148"/>
                  </a:lnTo>
                  <a:lnTo>
                    <a:pt x="659" y="152"/>
                  </a:lnTo>
                  <a:lnTo>
                    <a:pt x="662" y="168"/>
                  </a:lnTo>
                  <a:lnTo>
                    <a:pt x="664" y="169"/>
                  </a:lnTo>
                  <a:lnTo>
                    <a:pt x="660" y="179"/>
                  </a:lnTo>
                  <a:lnTo>
                    <a:pt x="662" y="185"/>
                  </a:lnTo>
                  <a:lnTo>
                    <a:pt x="668" y="175"/>
                  </a:lnTo>
                  <a:lnTo>
                    <a:pt x="669" y="174"/>
                  </a:lnTo>
                  <a:lnTo>
                    <a:pt x="673" y="173"/>
                  </a:lnTo>
                  <a:lnTo>
                    <a:pt x="679" y="178"/>
                  </a:lnTo>
                  <a:lnTo>
                    <a:pt x="681" y="179"/>
                  </a:lnTo>
                  <a:lnTo>
                    <a:pt x="680" y="179"/>
                  </a:lnTo>
                  <a:lnTo>
                    <a:pt x="671" y="189"/>
                  </a:lnTo>
                  <a:lnTo>
                    <a:pt x="671" y="191"/>
                  </a:lnTo>
                  <a:lnTo>
                    <a:pt x="680" y="190"/>
                  </a:lnTo>
                  <a:lnTo>
                    <a:pt x="689" y="190"/>
                  </a:lnTo>
                  <a:lnTo>
                    <a:pt x="693" y="192"/>
                  </a:lnTo>
                  <a:lnTo>
                    <a:pt x="694" y="206"/>
                  </a:lnTo>
                  <a:lnTo>
                    <a:pt x="698" y="211"/>
                  </a:lnTo>
                  <a:lnTo>
                    <a:pt x="694" y="216"/>
                  </a:lnTo>
                  <a:lnTo>
                    <a:pt x="698" y="217"/>
                  </a:lnTo>
                  <a:lnTo>
                    <a:pt x="703" y="207"/>
                  </a:lnTo>
                  <a:lnTo>
                    <a:pt x="713" y="210"/>
                  </a:lnTo>
                  <a:lnTo>
                    <a:pt x="719" y="215"/>
                  </a:lnTo>
                  <a:lnTo>
                    <a:pt x="719" y="220"/>
                  </a:lnTo>
                  <a:lnTo>
                    <a:pt x="709" y="228"/>
                  </a:lnTo>
                  <a:lnTo>
                    <a:pt x="706" y="230"/>
                  </a:lnTo>
                  <a:lnTo>
                    <a:pt x="705" y="234"/>
                  </a:lnTo>
                  <a:lnTo>
                    <a:pt x="705" y="236"/>
                  </a:lnTo>
                  <a:lnTo>
                    <a:pt x="701" y="233"/>
                  </a:lnTo>
                  <a:lnTo>
                    <a:pt x="699" y="233"/>
                  </a:lnTo>
                  <a:lnTo>
                    <a:pt x="693" y="238"/>
                  </a:lnTo>
                  <a:lnTo>
                    <a:pt x="685" y="234"/>
                  </a:lnTo>
                  <a:lnTo>
                    <a:pt x="673" y="225"/>
                  </a:lnTo>
                  <a:lnTo>
                    <a:pt x="673" y="223"/>
                  </a:lnTo>
                  <a:lnTo>
                    <a:pt x="669" y="221"/>
                  </a:lnTo>
                  <a:lnTo>
                    <a:pt x="664" y="220"/>
                  </a:lnTo>
                  <a:lnTo>
                    <a:pt x="662" y="216"/>
                  </a:lnTo>
                  <a:lnTo>
                    <a:pt x="658" y="211"/>
                  </a:lnTo>
                  <a:lnTo>
                    <a:pt x="654" y="212"/>
                  </a:lnTo>
                  <a:lnTo>
                    <a:pt x="652" y="212"/>
                  </a:lnTo>
                  <a:lnTo>
                    <a:pt x="650" y="217"/>
                  </a:lnTo>
                  <a:lnTo>
                    <a:pt x="650" y="221"/>
                  </a:lnTo>
                  <a:lnTo>
                    <a:pt x="654" y="224"/>
                  </a:lnTo>
                  <a:lnTo>
                    <a:pt x="654" y="227"/>
                  </a:lnTo>
                  <a:lnTo>
                    <a:pt x="656" y="227"/>
                  </a:lnTo>
                  <a:lnTo>
                    <a:pt x="658" y="228"/>
                  </a:lnTo>
                  <a:lnTo>
                    <a:pt x="658" y="230"/>
                  </a:lnTo>
                  <a:lnTo>
                    <a:pt x="652" y="233"/>
                  </a:lnTo>
                  <a:lnTo>
                    <a:pt x="646" y="228"/>
                  </a:lnTo>
                  <a:lnTo>
                    <a:pt x="633" y="221"/>
                  </a:lnTo>
                  <a:lnTo>
                    <a:pt x="633" y="220"/>
                  </a:lnTo>
                  <a:lnTo>
                    <a:pt x="629" y="217"/>
                  </a:lnTo>
                  <a:lnTo>
                    <a:pt x="620" y="207"/>
                  </a:lnTo>
                  <a:lnTo>
                    <a:pt x="617" y="207"/>
                  </a:lnTo>
                  <a:lnTo>
                    <a:pt x="607" y="199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0" y="191"/>
                  </a:lnTo>
                  <a:lnTo>
                    <a:pt x="588" y="189"/>
                  </a:lnTo>
                  <a:lnTo>
                    <a:pt x="584" y="186"/>
                  </a:lnTo>
                  <a:lnTo>
                    <a:pt x="581" y="185"/>
                  </a:lnTo>
                  <a:lnTo>
                    <a:pt x="577" y="179"/>
                  </a:lnTo>
                  <a:lnTo>
                    <a:pt x="575" y="178"/>
                  </a:lnTo>
                  <a:lnTo>
                    <a:pt x="565" y="172"/>
                  </a:lnTo>
                  <a:lnTo>
                    <a:pt x="557" y="164"/>
                  </a:lnTo>
                  <a:lnTo>
                    <a:pt x="554" y="164"/>
                  </a:lnTo>
                  <a:lnTo>
                    <a:pt x="547" y="162"/>
                  </a:lnTo>
                  <a:lnTo>
                    <a:pt x="539" y="156"/>
                  </a:lnTo>
                  <a:lnTo>
                    <a:pt x="535" y="158"/>
                  </a:lnTo>
                  <a:lnTo>
                    <a:pt x="528" y="152"/>
                  </a:lnTo>
                  <a:lnTo>
                    <a:pt x="528" y="145"/>
                  </a:lnTo>
                  <a:lnTo>
                    <a:pt x="514" y="135"/>
                  </a:lnTo>
                  <a:lnTo>
                    <a:pt x="498" y="130"/>
                  </a:lnTo>
                  <a:lnTo>
                    <a:pt x="488" y="123"/>
                  </a:lnTo>
                  <a:lnTo>
                    <a:pt x="486" y="122"/>
                  </a:lnTo>
                  <a:lnTo>
                    <a:pt x="482" y="127"/>
                  </a:lnTo>
                  <a:lnTo>
                    <a:pt x="479" y="137"/>
                  </a:lnTo>
                  <a:lnTo>
                    <a:pt x="479" y="140"/>
                  </a:lnTo>
                  <a:lnTo>
                    <a:pt x="473" y="137"/>
                  </a:lnTo>
                  <a:lnTo>
                    <a:pt x="467" y="135"/>
                  </a:lnTo>
                  <a:lnTo>
                    <a:pt x="462" y="131"/>
                  </a:lnTo>
                  <a:lnTo>
                    <a:pt x="464" y="122"/>
                  </a:lnTo>
                  <a:lnTo>
                    <a:pt x="462" y="119"/>
                  </a:lnTo>
                  <a:lnTo>
                    <a:pt x="455" y="117"/>
                  </a:lnTo>
                  <a:lnTo>
                    <a:pt x="447" y="113"/>
                  </a:lnTo>
                  <a:lnTo>
                    <a:pt x="442" y="111"/>
                  </a:lnTo>
                  <a:lnTo>
                    <a:pt x="437" y="111"/>
                  </a:lnTo>
                  <a:lnTo>
                    <a:pt x="426" y="110"/>
                  </a:lnTo>
                  <a:lnTo>
                    <a:pt x="418" y="107"/>
                  </a:lnTo>
                  <a:lnTo>
                    <a:pt x="412" y="107"/>
                  </a:lnTo>
                  <a:lnTo>
                    <a:pt x="407" y="106"/>
                  </a:lnTo>
                  <a:lnTo>
                    <a:pt x="405" y="106"/>
                  </a:lnTo>
                  <a:lnTo>
                    <a:pt x="404" y="103"/>
                  </a:lnTo>
                  <a:lnTo>
                    <a:pt x="400" y="103"/>
                  </a:lnTo>
                  <a:lnTo>
                    <a:pt x="400" y="102"/>
                  </a:lnTo>
                  <a:lnTo>
                    <a:pt x="396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396" y="98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5" y="102"/>
                  </a:lnTo>
                  <a:lnTo>
                    <a:pt x="394" y="101"/>
                  </a:lnTo>
                  <a:lnTo>
                    <a:pt x="394" y="102"/>
                  </a:lnTo>
                  <a:lnTo>
                    <a:pt x="392" y="102"/>
                  </a:lnTo>
                  <a:lnTo>
                    <a:pt x="391" y="101"/>
                  </a:lnTo>
                  <a:lnTo>
                    <a:pt x="390" y="101"/>
                  </a:lnTo>
                  <a:lnTo>
                    <a:pt x="390" y="100"/>
                  </a:lnTo>
                  <a:lnTo>
                    <a:pt x="387" y="101"/>
                  </a:lnTo>
                  <a:lnTo>
                    <a:pt x="386" y="100"/>
                  </a:lnTo>
                  <a:lnTo>
                    <a:pt x="386" y="98"/>
                  </a:lnTo>
                  <a:lnTo>
                    <a:pt x="383" y="101"/>
                  </a:lnTo>
                  <a:lnTo>
                    <a:pt x="373" y="98"/>
                  </a:lnTo>
                  <a:lnTo>
                    <a:pt x="373" y="97"/>
                  </a:lnTo>
                  <a:lnTo>
                    <a:pt x="377" y="97"/>
                  </a:lnTo>
                  <a:lnTo>
                    <a:pt x="379" y="96"/>
                  </a:lnTo>
                  <a:lnTo>
                    <a:pt x="375" y="96"/>
                  </a:lnTo>
                  <a:lnTo>
                    <a:pt x="374" y="93"/>
                  </a:lnTo>
                  <a:lnTo>
                    <a:pt x="374" y="96"/>
                  </a:lnTo>
                  <a:lnTo>
                    <a:pt x="373" y="96"/>
                  </a:lnTo>
                  <a:lnTo>
                    <a:pt x="373" y="93"/>
                  </a:lnTo>
                  <a:lnTo>
                    <a:pt x="347" y="93"/>
                  </a:lnTo>
                  <a:lnTo>
                    <a:pt x="343" y="97"/>
                  </a:lnTo>
                  <a:lnTo>
                    <a:pt x="339" y="97"/>
                  </a:lnTo>
                  <a:lnTo>
                    <a:pt x="331" y="106"/>
                  </a:lnTo>
                  <a:lnTo>
                    <a:pt x="326" y="107"/>
                  </a:lnTo>
                  <a:lnTo>
                    <a:pt x="318" y="110"/>
                  </a:lnTo>
                  <a:lnTo>
                    <a:pt x="318" y="111"/>
                  </a:lnTo>
                  <a:lnTo>
                    <a:pt x="302" y="118"/>
                  </a:lnTo>
                  <a:lnTo>
                    <a:pt x="299" y="122"/>
                  </a:lnTo>
                  <a:lnTo>
                    <a:pt x="289" y="128"/>
                  </a:lnTo>
                  <a:lnTo>
                    <a:pt x="284" y="130"/>
                  </a:lnTo>
                  <a:lnTo>
                    <a:pt x="280" y="132"/>
                  </a:lnTo>
                  <a:lnTo>
                    <a:pt x="277" y="135"/>
                  </a:lnTo>
                  <a:lnTo>
                    <a:pt x="279" y="135"/>
                  </a:lnTo>
                  <a:lnTo>
                    <a:pt x="267" y="148"/>
                  </a:lnTo>
                  <a:lnTo>
                    <a:pt x="267" y="153"/>
                  </a:lnTo>
                  <a:lnTo>
                    <a:pt x="268" y="156"/>
                  </a:lnTo>
                  <a:lnTo>
                    <a:pt x="263" y="164"/>
                  </a:lnTo>
                  <a:lnTo>
                    <a:pt x="258" y="170"/>
                  </a:lnTo>
                  <a:lnTo>
                    <a:pt x="259" y="178"/>
                  </a:lnTo>
                  <a:lnTo>
                    <a:pt x="258" y="181"/>
                  </a:lnTo>
                  <a:lnTo>
                    <a:pt x="252" y="185"/>
                  </a:lnTo>
                  <a:lnTo>
                    <a:pt x="232" y="192"/>
                  </a:lnTo>
                  <a:lnTo>
                    <a:pt x="226" y="194"/>
                  </a:lnTo>
                  <a:lnTo>
                    <a:pt x="217" y="200"/>
                  </a:lnTo>
                  <a:lnTo>
                    <a:pt x="211" y="210"/>
                  </a:lnTo>
                  <a:lnTo>
                    <a:pt x="208" y="213"/>
                  </a:lnTo>
                  <a:lnTo>
                    <a:pt x="205" y="225"/>
                  </a:lnTo>
                  <a:lnTo>
                    <a:pt x="205" y="234"/>
                  </a:lnTo>
                  <a:lnTo>
                    <a:pt x="200" y="238"/>
                  </a:lnTo>
                  <a:lnTo>
                    <a:pt x="195" y="246"/>
                  </a:lnTo>
                  <a:lnTo>
                    <a:pt x="187" y="255"/>
                  </a:lnTo>
                  <a:lnTo>
                    <a:pt x="188" y="266"/>
                  </a:lnTo>
                  <a:lnTo>
                    <a:pt x="190" y="267"/>
                  </a:lnTo>
                  <a:lnTo>
                    <a:pt x="186" y="268"/>
                  </a:lnTo>
                  <a:lnTo>
                    <a:pt x="178" y="276"/>
                  </a:lnTo>
                  <a:lnTo>
                    <a:pt x="170" y="282"/>
                  </a:lnTo>
                  <a:lnTo>
                    <a:pt x="167" y="283"/>
                  </a:lnTo>
                  <a:lnTo>
                    <a:pt x="161" y="293"/>
                  </a:lnTo>
                  <a:lnTo>
                    <a:pt x="154" y="295"/>
                  </a:lnTo>
                  <a:lnTo>
                    <a:pt x="147" y="299"/>
                  </a:lnTo>
                  <a:lnTo>
                    <a:pt x="133" y="304"/>
                  </a:lnTo>
                  <a:lnTo>
                    <a:pt x="131" y="306"/>
                  </a:lnTo>
                  <a:lnTo>
                    <a:pt x="127" y="308"/>
                  </a:lnTo>
                  <a:lnTo>
                    <a:pt x="116" y="310"/>
                  </a:lnTo>
                  <a:lnTo>
                    <a:pt x="109" y="313"/>
                  </a:lnTo>
                  <a:lnTo>
                    <a:pt x="103" y="313"/>
                  </a:lnTo>
                  <a:lnTo>
                    <a:pt x="98" y="316"/>
                  </a:lnTo>
                  <a:lnTo>
                    <a:pt x="96" y="318"/>
                  </a:lnTo>
                  <a:lnTo>
                    <a:pt x="86" y="317"/>
                  </a:lnTo>
                  <a:lnTo>
                    <a:pt x="67" y="327"/>
                  </a:lnTo>
                  <a:lnTo>
                    <a:pt x="58" y="326"/>
                  </a:lnTo>
                  <a:lnTo>
                    <a:pt x="49" y="334"/>
                  </a:lnTo>
                  <a:lnTo>
                    <a:pt x="43" y="334"/>
                  </a:lnTo>
                  <a:lnTo>
                    <a:pt x="38" y="333"/>
                  </a:lnTo>
                  <a:lnTo>
                    <a:pt x="24" y="329"/>
                  </a:lnTo>
                  <a:lnTo>
                    <a:pt x="17" y="333"/>
                  </a:lnTo>
                  <a:lnTo>
                    <a:pt x="12" y="333"/>
                  </a:lnTo>
                  <a:lnTo>
                    <a:pt x="1" y="309"/>
                  </a:lnTo>
                  <a:lnTo>
                    <a:pt x="0" y="305"/>
                  </a:lnTo>
                  <a:lnTo>
                    <a:pt x="7" y="293"/>
                  </a:lnTo>
                  <a:lnTo>
                    <a:pt x="16" y="292"/>
                  </a:lnTo>
                  <a:lnTo>
                    <a:pt x="21" y="282"/>
                  </a:lnTo>
                  <a:lnTo>
                    <a:pt x="21" y="274"/>
                  </a:lnTo>
                  <a:lnTo>
                    <a:pt x="24" y="271"/>
                  </a:lnTo>
                  <a:lnTo>
                    <a:pt x="30" y="267"/>
                  </a:lnTo>
                  <a:lnTo>
                    <a:pt x="41" y="263"/>
                  </a:lnTo>
                  <a:lnTo>
                    <a:pt x="49" y="253"/>
                  </a:lnTo>
                  <a:lnTo>
                    <a:pt x="47" y="241"/>
                  </a:lnTo>
                  <a:lnTo>
                    <a:pt x="58" y="236"/>
                  </a:lnTo>
                  <a:lnTo>
                    <a:pt x="62" y="228"/>
                  </a:lnTo>
                  <a:lnTo>
                    <a:pt x="66" y="227"/>
                  </a:lnTo>
                  <a:lnTo>
                    <a:pt x="69" y="223"/>
                  </a:lnTo>
                  <a:lnTo>
                    <a:pt x="73" y="220"/>
                  </a:lnTo>
                  <a:lnTo>
                    <a:pt x="67" y="221"/>
                  </a:lnTo>
                  <a:lnTo>
                    <a:pt x="62" y="212"/>
                  </a:lnTo>
                  <a:lnTo>
                    <a:pt x="64" y="206"/>
                  </a:lnTo>
                  <a:lnTo>
                    <a:pt x="69" y="202"/>
                  </a:lnTo>
                  <a:lnTo>
                    <a:pt x="77" y="200"/>
                  </a:lnTo>
                  <a:lnTo>
                    <a:pt x="96" y="207"/>
                  </a:lnTo>
                  <a:lnTo>
                    <a:pt x="97" y="207"/>
                  </a:lnTo>
                  <a:lnTo>
                    <a:pt x="107" y="211"/>
                  </a:lnTo>
                  <a:lnTo>
                    <a:pt x="109" y="213"/>
                  </a:lnTo>
                  <a:lnTo>
                    <a:pt x="119" y="211"/>
                  </a:lnTo>
                  <a:lnTo>
                    <a:pt x="123" y="213"/>
                  </a:lnTo>
                  <a:lnTo>
                    <a:pt x="124" y="213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44" y="213"/>
                  </a:lnTo>
                  <a:lnTo>
                    <a:pt x="145" y="211"/>
                  </a:lnTo>
                  <a:lnTo>
                    <a:pt x="145" y="207"/>
                  </a:lnTo>
                  <a:lnTo>
                    <a:pt x="139" y="204"/>
                  </a:lnTo>
                  <a:lnTo>
                    <a:pt x="139" y="203"/>
                  </a:lnTo>
                  <a:lnTo>
                    <a:pt x="136" y="202"/>
                  </a:lnTo>
                  <a:lnTo>
                    <a:pt x="140" y="195"/>
                  </a:lnTo>
                  <a:lnTo>
                    <a:pt x="148" y="194"/>
                  </a:lnTo>
                  <a:lnTo>
                    <a:pt x="154" y="199"/>
                  </a:lnTo>
                  <a:lnTo>
                    <a:pt x="161" y="195"/>
                  </a:lnTo>
                  <a:lnTo>
                    <a:pt x="165" y="190"/>
                  </a:lnTo>
                  <a:lnTo>
                    <a:pt x="167" y="189"/>
                  </a:lnTo>
                  <a:lnTo>
                    <a:pt x="167" y="181"/>
                  </a:lnTo>
                  <a:lnTo>
                    <a:pt x="166" y="175"/>
                  </a:lnTo>
                  <a:lnTo>
                    <a:pt x="161" y="173"/>
                  </a:lnTo>
                  <a:lnTo>
                    <a:pt x="160" y="169"/>
                  </a:lnTo>
                  <a:lnTo>
                    <a:pt x="160" y="168"/>
                  </a:lnTo>
                  <a:lnTo>
                    <a:pt x="164" y="164"/>
                  </a:lnTo>
                  <a:lnTo>
                    <a:pt x="158" y="158"/>
                  </a:lnTo>
                  <a:lnTo>
                    <a:pt x="166" y="149"/>
                  </a:lnTo>
                  <a:lnTo>
                    <a:pt x="158" y="144"/>
                  </a:lnTo>
                  <a:lnTo>
                    <a:pt x="158" y="139"/>
                  </a:lnTo>
                  <a:lnTo>
                    <a:pt x="165" y="135"/>
                  </a:lnTo>
                  <a:lnTo>
                    <a:pt x="170" y="140"/>
                  </a:lnTo>
                  <a:lnTo>
                    <a:pt x="170" y="131"/>
                  </a:lnTo>
                  <a:lnTo>
                    <a:pt x="174" y="128"/>
                  </a:lnTo>
                  <a:lnTo>
                    <a:pt x="179" y="128"/>
                  </a:lnTo>
                  <a:lnTo>
                    <a:pt x="182" y="119"/>
                  </a:lnTo>
                  <a:lnTo>
                    <a:pt x="181" y="114"/>
                  </a:lnTo>
                  <a:lnTo>
                    <a:pt x="182" y="113"/>
                  </a:lnTo>
                  <a:lnTo>
                    <a:pt x="182" y="109"/>
                  </a:lnTo>
                  <a:lnTo>
                    <a:pt x="184" y="109"/>
                  </a:lnTo>
                  <a:lnTo>
                    <a:pt x="192" y="103"/>
                  </a:lnTo>
                  <a:lnTo>
                    <a:pt x="199" y="100"/>
                  </a:lnTo>
                  <a:lnTo>
                    <a:pt x="201" y="93"/>
                  </a:lnTo>
                  <a:lnTo>
                    <a:pt x="199" y="85"/>
                  </a:lnTo>
                  <a:lnTo>
                    <a:pt x="199" y="82"/>
                  </a:lnTo>
                  <a:lnTo>
                    <a:pt x="196" y="79"/>
                  </a:lnTo>
                  <a:lnTo>
                    <a:pt x="198" y="73"/>
                  </a:lnTo>
                  <a:lnTo>
                    <a:pt x="203" y="71"/>
                  </a:lnTo>
                  <a:lnTo>
                    <a:pt x="205" y="68"/>
                  </a:lnTo>
                  <a:lnTo>
                    <a:pt x="201" y="68"/>
                  </a:lnTo>
                  <a:lnTo>
                    <a:pt x="207" y="59"/>
                  </a:lnTo>
                  <a:lnTo>
                    <a:pt x="212" y="55"/>
                  </a:lnTo>
                  <a:lnTo>
                    <a:pt x="213" y="59"/>
                  </a:lnTo>
                  <a:lnTo>
                    <a:pt x="218" y="63"/>
                  </a:lnTo>
                  <a:lnTo>
                    <a:pt x="228" y="67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5" y="71"/>
                  </a:lnTo>
                  <a:lnTo>
                    <a:pt x="239" y="73"/>
                  </a:lnTo>
                  <a:lnTo>
                    <a:pt x="242" y="77"/>
                  </a:lnTo>
                  <a:lnTo>
                    <a:pt x="243" y="77"/>
                  </a:lnTo>
                  <a:lnTo>
                    <a:pt x="246" y="76"/>
                  </a:lnTo>
                  <a:lnTo>
                    <a:pt x="250" y="73"/>
                  </a:lnTo>
                  <a:lnTo>
                    <a:pt x="252" y="69"/>
                  </a:lnTo>
                  <a:lnTo>
                    <a:pt x="254" y="62"/>
                  </a:lnTo>
                  <a:lnTo>
                    <a:pt x="259" y="62"/>
                  </a:lnTo>
                  <a:lnTo>
                    <a:pt x="262" y="65"/>
                  </a:lnTo>
                  <a:lnTo>
                    <a:pt x="264" y="65"/>
                  </a:lnTo>
                  <a:lnTo>
                    <a:pt x="267" y="67"/>
                  </a:lnTo>
                  <a:lnTo>
                    <a:pt x="272" y="58"/>
                  </a:lnTo>
                  <a:lnTo>
                    <a:pt x="275" y="62"/>
                  </a:lnTo>
                  <a:lnTo>
                    <a:pt x="293" y="62"/>
                  </a:lnTo>
                  <a:lnTo>
                    <a:pt x="298" y="63"/>
                  </a:lnTo>
                  <a:lnTo>
                    <a:pt x="302" y="63"/>
                  </a:lnTo>
                  <a:lnTo>
                    <a:pt x="301" y="58"/>
                  </a:lnTo>
                  <a:lnTo>
                    <a:pt x="305" y="55"/>
                  </a:lnTo>
                  <a:lnTo>
                    <a:pt x="310" y="51"/>
                  </a:lnTo>
                  <a:lnTo>
                    <a:pt x="311" y="47"/>
                  </a:lnTo>
                  <a:lnTo>
                    <a:pt x="309" y="42"/>
                  </a:lnTo>
                  <a:lnTo>
                    <a:pt x="311" y="39"/>
                  </a:lnTo>
                  <a:lnTo>
                    <a:pt x="311" y="38"/>
                  </a:lnTo>
                  <a:lnTo>
                    <a:pt x="315" y="34"/>
                  </a:lnTo>
                  <a:lnTo>
                    <a:pt x="315" y="35"/>
                  </a:lnTo>
                  <a:lnTo>
                    <a:pt x="326" y="35"/>
                  </a:lnTo>
                  <a:lnTo>
                    <a:pt x="333" y="37"/>
                  </a:lnTo>
                  <a:lnTo>
                    <a:pt x="333" y="35"/>
                  </a:lnTo>
                  <a:lnTo>
                    <a:pt x="344" y="38"/>
                  </a:lnTo>
                  <a:lnTo>
                    <a:pt x="345" y="39"/>
                  </a:lnTo>
                  <a:lnTo>
                    <a:pt x="347" y="47"/>
                  </a:lnTo>
                  <a:lnTo>
                    <a:pt x="350" y="50"/>
                  </a:lnTo>
                  <a:lnTo>
                    <a:pt x="350" y="56"/>
                  </a:lnTo>
                  <a:lnTo>
                    <a:pt x="354" y="56"/>
                  </a:lnTo>
                  <a:lnTo>
                    <a:pt x="356" y="67"/>
                  </a:lnTo>
                  <a:lnTo>
                    <a:pt x="357" y="68"/>
                  </a:lnTo>
                  <a:lnTo>
                    <a:pt x="362" y="67"/>
                  </a:lnTo>
                  <a:lnTo>
                    <a:pt x="364" y="63"/>
                  </a:lnTo>
                  <a:lnTo>
                    <a:pt x="364" y="55"/>
                  </a:lnTo>
                  <a:lnTo>
                    <a:pt x="371" y="50"/>
                  </a:lnTo>
                  <a:lnTo>
                    <a:pt x="371" y="42"/>
                  </a:lnTo>
                  <a:lnTo>
                    <a:pt x="382" y="42"/>
                  </a:lnTo>
                  <a:lnTo>
                    <a:pt x="390" y="47"/>
                  </a:lnTo>
                  <a:lnTo>
                    <a:pt x="395" y="45"/>
                  </a:lnTo>
                  <a:lnTo>
                    <a:pt x="398" y="41"/>
                  </a:lnTo>
                  <a:lnTo>
                    <a:pt x="396" y="38"/>
                  </a:lnTo>
                  <a:lnTo>
                    <a:pt x="394" y="24"/>
                  </a:lnTo>
                  <a:lnTo>
                    <a:pt x="391" y="18"/>
                  </a:lnTo>
                  <a:lnTo>
                    <a:pt x="390" y="18"/>
                  </a:lnTo>
                  <a:lnTo>
                    <a:pt x="387" y="14"/>
                  </a:lnTo>
                  <a:lnTo>
                    <a:pt x="390" y="13"/>
                  </a:lnTo>
                  <a:lnTo>
                    <a:pt x="396" y="8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grpSp>
          <p:nvGrpSpPr>
            <p:cNvPr id="58" name="Group 121">
              <a:extLst>
                <a:ext uri="{FF2B5EF4-FFF2-40B4-BE49-F238E27FC236}">
                  <a16:creationId xmlns:a16="http://schemas.microsoft.com/office/drawing/2014/main" id="{6B7F23F2-8D2A-4E98-8BD2-FB59EFA71009}"/>
                </a:ext>
              </a:extLst>
            </p:cNvPr>
            <p:cNvGrpSpPr/>
            <p:nvPr/>
          </p:nvGrpSpPr>
          <p:grpSpPr>
            <a:xfrm>
              <a:off x="5995003" y="1389459"/>
              <a:ext cx="603791" cy="536101"/>
              <a:chOff x="5995003" y="1389459"/>
              <a:chExt cx="603791" cy="536101"/>
            </a:xfrm>
            <a:grpFill/>
          </p:grpSpPr>
          <p:sp>
            <p:nvSpPr>
              <p:cNvPr id="74" name="Freeform 92">
                <a:extLst>
                  <a:ext uri="{FF2B5EF4-FFF2-40B4-BE49-F238E27FC236}">
                    <a16:creationId xmlns:a16="http://schemas.microsoft.com/office/drawing/2014/main" id="{DE612473-28D7-4512-B317-5BC301FE8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003" y="1389459"/>
                <a:ext cx="603791" cy="536101"/>
              </a:xfrm>
              <a:custGeom>
                <a:avLst/>
                <a:gdLst/>
                <a:ahLst/>
                <a:cxnLst>
                  <a:cxn ang="0">
                    <a:pos x="144" y="14"/>
                  </a:cxn>
                  <a:cxn ang="0">
                    <a:pos x="216" y="18"/>
                  </a:cxn>
                  <a:cxn ang="0">
                    <a:pos x="268" y="32"/>
                  </a:cxn>
                  <a:cxn ang="0">
                    <a:pos x="304" y="28"/>
                  </a:cxn>
                  <a:cxn ang="0">
                    <a:pos x="348" y="36"/>
                  </a:cxn>
                  <a:cxn ang="0">
                    <a:pos x="388" y="52"/>
                  </a:cxn>
                  <a:cxn ang="0">
                    <a:pos x="372" y="74"/>
                  </a:cxn>
                  <a:cxn ang="0">
                    <a:pos x="335" y="99"/>
                  </a:cxn>
                  <a:cxn ang="0">
                    <a:pos x="310" y="120"/>
                  </a:cxn>
                  <a:cxn ang="0">
                    <a:pos x="306" y="152"/>
                  </a:cxn>
                  <a:cxn ang="0">
                    <a:pos x="316" y="162"/>
                  </a:cxn>
                  <a:cxn ang="0">
                    <a:pos x="338" y="162"/>
                  </a:cxn>
                  <a:cxn ang="0">
                    <a:pos x="367" y="171"/>
                  </a:cxn>
                  <a:cxn ang="0">
                    <a:pos x="346" y="208"/>
                  </a:cxn>
                  <a:cxn ang="0">
                    <a:pos x="321" y="238"/>
                  </a:cxn>
                  <a:cxn ang="0">
                    <a:pos x="337" y="252"/>
                  </a:cxn>
                  <a:cxn ang="0">
                    <a:pos x="366" y="245"/>
                  </a:cxn>
                  <a:cxn ang="0">
                    <a:pos x="351" y="301"/>
                  </a:cxn>
                  <a:cxn ang="0">
                    <a:pos x="400" y="331"/>
                  </a:cxn>
                  <a:cxn ang="0">
                    <a:pos x="440" y="372"/>
                  </a:cxn>
                  <a:cxn ang="0">
                    <a:pos x="418" y="396"/>
                  </a:cxn>
                  <a:cxn ang="0">
                    <a:pos x="408" y="389"/>
                  </a:cxn>
                  <a:cxn ang="0">
                    <a:pos x="406" y="377"/>
                  </a:cxn>
                  <a:cxn ang="0">
                    <a:pos x="389" y="349"/>
                  </a:cxn>
                  <a:cxn ang="0">
                    <a:pos x="342" y="317"/>
                  </a:cxn>
                  <a:cxn ang="0">
                    <a:pos x="335" y="334"/>
                  </a:cxn>
                  <a:cxn ang="0">
                    <a:pos x="299" y="361"/>
                  </a:cxn>
                  <a:cxn ang="0">
                    <a:pos x="289" y="339"/>
                  </a:cxn>
                  <a:cxn ang="0">
                    <a:pos x="251" y="326"/>
                  </a:cxn>
                  <a:cxn ang="0">
                    <a:pos x="234" y="334"/>
                  </a:cxn>
                  <a:cxn ang="0">
                    <a:pos x="222" y="330"/>
                  </a:cxn>
                  <a:cxn ang="0">
                    <a:pos x="213" y="345"/>
                  </a:cxn>
                  <a:cxn ang="0">
                    <a:pos x="233" y="352"/>
                  </a:cxn>
                  <a:cxn ang="0">
                    <a:pos x="208" y="369"/>
                  </a:cxn>
                  <a:cxn ang="0">
                    <a:pos x="202" y="351"/>
                  </a:cxn>
                  <a:cxn ang="0">
                    <a:pos x="192" y="330"/>
                  </a:cxn>
                  <a:cxn ang="0">
                    <a:pos x="184" y="315"/>
                  </a:cxn>
                  <a:cxn ang="0">
                    <a:pos x="183" y="306"/>
                  </a:cxn>
                  <a:cxn ang="0">
                    <a:pos x="174" y="307"/>
                  </a:cxn>
                  <a:cxn ang="0">
                    <a:pos x="153" y="303"/>
                  </a:cxn>
                  <a:cxn ang="0">
                    <a:pos x="141" y="301"/>
                  </a:cxn>
                  <a:cxn ang="0">
                    <a:pos x="119" y="305"/>
                  </a:cxn>
                  <a:cxn ang="0">
                    <a:pos x="93" y="311"/>
                  </a:cxn>
                  <a:cxn ang="0">
                    <a:pos x="78" y="309"/>
                  </a:cxn>
                  <a:cxn ang="0">
                    <a:pos x="64" y="300"/>
                  </a:cxn>
                  <a:cxn ang="0">
                    <a:pos x="53" y="279"/>
                  </a:cxn>
                  <a:cxn ang="0">
                    <a:pos x="40" y="264"/>
                  </a:cxn>
                  <a:cxn ang="0">
                    <a:pos x="22" y="226"/>
                  </a:cxn>
                  <a:cxn ang="0">
                    <a:pos x="38" y="207"/>
                  </a:cxn>
                  <a:cxn ang="0">
                    <a:pos x="38" y="175"/>
                  </a:cxn>
                  <a:cxn ang="0">
                    <a:pos x="14" y="157"/>
                  </a:cxn>
                  <a:cxn ang="0">
                    <a:pos x="9" y="131"/>
                  </a:cxn>
                  <a:cxn ang="0">
                    <a:pos x="27" y="108"/>
                  </a:cxn>
                  <a:cxn ang="0">
                    <a:pos x="43" y="93"/>
                  </a:cxn>
                  <a:cxn ang="0">
                    <a:pos x="60" y="68"/>
                  </a:cxn>
                  <a:cxn ang="0">
                    <a:pos x="94" y="68"/>
                  </a:cxn>
                  <a:cxn ang="0">
                    <a:pos x="111" y="38"/>
                  </a:cxn>
                  <a:cxn ang="0">
                    <a:pos x="115" y="15"/>
                  </a:cxn>
                </a:cxnLst>
                <a:rect l="0" t="0" r="r" b="b"/>
                <a:pathLst>
                  <a:path w="446" h="396">
                    <a:moveTo>
                      <a:pt x="124" y="0"/>
                    </a:moveTo>
                    <a:lnTo>
                      <a:pt x="133" y="4"/>
                    </a:lnTo>
                    <a:lnTo>
                      <a:pt x="141" y="6"/>
                    </a:lnTo>
                    <a:lnTo>
                      <a:pt x="144" y="8"/>
                    </a:lnTo>
                    <a:lnTo>
                      <a:pt x="144" y="14"/>
                    </a:lnTo>
                    <a:lnTo>
                      <a:pt x="151" y="15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205" y="18"/>
                    </a:lnTo>
                    <a:lnTo>
                      <a:pt x="216" y="18"/>
                    </a:lnTo>
                    <a:lnTo>
                      <a:pt x="235" y="21"/>
                    </a:lnTo>
                    <a:lnTo>
                      <a:pt x="247" y="28"/>
                    </a:lnTo>
                    <a:lnTo>
                      <a:pt x="255" y="31"/>
                    </a:lnTo>
                    <a:lnTo>
                      <a:pt x="255" y="35"/>
                    </a:lnTo>
                    <a:lnTo>
                      <a:pt x="268" y="32"/>
                    </a:lnTo>
                    <a:lnTo>
                      <a:pt x="280" y="35"/>
                    </a:lnTo>
                    <a:lnTo>
                      <a:pt x="287" y="28"/>
                    </a:lnTo>
                    <a:lnTo>
                      <a:pt x="294" y="28"/>
                    </a:lnTo>
                    <a:lnTo>
                      <a:pt x="297" y="26"/>
                    </a:lnTo>
                    <a:lnTo>
                      <a:pt x="304" y="28"/>
                    </a:lnTo>
                    <a:lnTo>
                      <a:pt x="306" y="31"/>
                    </a:lnTo>
                    <a:lnTo>
                      <a:pt x="325" y="31"/>
                    </a:lnTo>
                    <a:lnTo>
                      <a:pt x="331" y="30"/>
                    </a:lnTo>
                    <a:lnTo>
                      <a:pt x="336" y="38"/>
                    </a:lnTo>
                    <a:lnTo>
                      <a:pt x="348" y="36"/>
                    </a:lnTo>
                    <a:lnTo>
                      <a:pt x="350" y="40"/>
                    </a:lnTo>
                    <a:lnTo>
                      <a:pt x="358" y="38"/>
                    </a:lnTo>
                    <a:lnTo>
                      <a:pt x="378" y="45"/>
                    </a:lnTo>
                    <a:lnTo>
                      <a:pt x="389" y="47"/>
                    </a:lnTo>
                    <a:lnTo>
                      <a:pt x="388" y="52"/>
                    </a:lnTo>
                    <a:lnTo>
                      <a:pt x="387" y="59"/>
                    </a:lnTo>
                    <a:lnTo>
                      <a:pt x="387" y="63"/>
                    </a:lnTo>
                    <a:lnTo>
                      <a:pt x="384" y="69"/>
                    </a:lnTo>
                    <a:lnTo>
                      <a:pt x="382" y="77"/>
                    </a:lnTo>
                    <a:lnTo>
                      <a:pt x="372" y="74"/>
                    </a:lnTo>
                    <a:lnTo>
                      <a:pt x="355" y="78"/>
                    </a:lnTo>
                    <a:lnTo>
                      <a:pt x="350" y="87"/>
                    </a:lnTo>
                    <a:lnTo>
                      <a:pt x="345" y="93"/>
                    </a:lnTo>
                    <a:lnTo>
                      <a:pt x="336" y="98"/>
                    </a:lnTo>
                    <a:lnTo>
                      <a:pt x="335" y="99"/>
                    </a:lnTo>
                    <a:lnTo>
                      <a:pt x="325" y="103"/>
                    </a:lnTo>
                    <a:lnTo>
                      <a:pt x="319" y="104"/>
                    </a:lnTo>
                    <a:lnTo>
                      <a:pt x="311" y="107"/>
                    </a:lnTo>
                    <a:lnTo>
                      <a:pt x="315" y="118"/>
                    </a:lnTo>
                    <a:lnTo>
                      <a:pt x="310" y="120"/>
                    </a:lnTo>
                    <a:lnTo>
                      <a:pt x="307" y="124"/>
                    </a:lnTo>
                    <a:lnTo>
                      <a:pt x="298" y="129"/>
                    </a:lnTo>
                    <a:lnTo>
                      <a:pt x="295" y="129"/>
                    </a:lnTo>
                    <a:lnTo>
                      <a:pt x="295" y="131"/>
                    </a:lnTo>
                    <a:lnTo>
                      <a:pt x="306" y="152"/>
                    </a:lnTo>
                    <a:lnTo>
                      <a:pt x="308" y="154"/>
                    </a:lnTo>
                    <a:lnTo>
                      <a:pt x="306" y="155"/>
                    </a:lnTo>
                    <a:lnTo>
                      <a:pt x="306" y="162"/>
                    </a:lnTo>
                    <a:lnTo>
                      <a:pt x="308" y="163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16" y="155"/>
                    </a:lnTo>
                    <a:lnTo>
                      <a:pt x="329" y="159"/>
                    </a:lnTo>
                    <a:lnTo>
                      <a:pt x="338" y="161"/>
                    </a:lnTo>
                    <a:lnTo>
                      <a:pt x="338" y="162"/>
                    </a:lnTo>
                    <a:lnTo>
                      <a:pt x="348" y="165"/>
                    </a:lnTo>
                    <a:lnTo>
                      <a:pt x="349" y="171"/>
                    </a:lnTo>
                    <a:lnTo>
                      <a:pt x="357" y="171"/>
                    </a:lnTo>
                    <a:lnTo>
                      <a:pt x="362" y="173"/>
                    </a:lnTo>
                    <a:lnTo>
                      <a:pt x="367" y="171"/>
                    </a:lnTo>
                    <a:lnTo>
                      <a:pt x="378" y="175"/>
                    </a:lnTo>
                    <a:lnTo>
                      <a:pt x="372" y="182"/>
                    </a:lnTo>
                    <a:lnTo>
                      <a:pt x="372" y="186"/>
                    </a:lnTo>
                    <a:lnTo>
                      <a:pt x="358" y="197"/>
                    </a:lnTo>
                    <a:lnTo>
                      <a:pt x="346" y="208"/>
                    </a:lnTo>
                    <a:lnTo>
                      <a:pt x="332" y="217"/>
                    </a:lnTo>
                    <a:lnTo>
                      <a:pt x="329" y="221"/>
                    </a:lnTo>
                    <a:lnTo>
                      <a:pt x="335" y="224"/>
                    </a:lnTo>
                    <a:lnTo>
                      <a:pt x="327" y="235"/>
                    </a:lnTo>
                    <a:lnTo>
                      <a:pt x="321" y="238"/>
                    </a:lnTo>
                    <a:lnTo>
                      <a:pt x="325" y="239"/>
                    </a:lnTo>
                    <a:lnTo>
                      <a:pt x="328" y="246"/>
                    </a:lnTo>
                    <a:lnTo>
                      <a:pt x="332" y="247"/>
                    </a:lnTo>
                    <a:lnTo>
                      <a:pt x="337" y="248"/>
                    </a:lnTo>
                    <a:lnTo>
                      <a:pt x="337" y="252"/>
                    </a:lnTo>
                    <a:lnTo>
                      <a:pt x="341" y="252"/>
                    </a:lnTo>
                    <a:lnTo>
                      <a:pt x="350" y="251"/>
                    </a:lnTo>
                    <a:lnTo>
                      <a:pt x="355" y="245"/>
                    </a:lnTo>
                    <a:lnTo>
                      <a:pt x="359" y="246"/>
                    </a:lnTo>
                    <a:lnTo>
                      <a:pt x="366" y="245"/>
                    </a:lnTo>
                    <a:lnTo>
                      <a:pt x="367" y="263"/>
                    </a:lnTo>
                    <a:lnTo>
                      <a:pt x="362" y="275"/>
                    </a:lnTo>
                    <a:lnTo>
                      <a:pt x="353" y="289"/>
                    </a:lnTo>
                    <a:lnTo>
                      <a:pt x="351" y="296"/>
                    </a:lnTo>
                    <a:lnTo>
                      <a:pt x="351" y="301"/>
                    </a:lnTo>
                    <a:lnTo>
                      <a:pt x="357" y="311"/>
                    </a:lnTo>
                    <a:lnTo>
                      <a:pt x="366" y="315"/>
                    </a:lnTo>
                    <a:lnTo>
                      <a:pt x="378" y="317"/>
                    </a:lnTo>
                    <a:lnTo>
                      <a:pt x="392" y="327"/>
                    </a:lnTo>
                    <a:lnTo>
                      <a:pt x="400" y="331"/>
                    </a:lnTo>
                    <a:lnTo>
                      <a:pt x="410" y="335"/>
                    </a:lnTo>
                    <a:lnTo>
                      <a:pt x="422" y="351"/>
                    </a:lnTo>
                    <a:lnTo>
                      <a:pt x="422" y="356"/>
                    </a:lnTo>
                    <a:lnTo>
                      <a:pt x="439" y="372"/>
                    </a:lnTo>
                    <a:lnTo>
                      <a:pt x="440" y="372"/>
                    </a:lnTo>
                    <a:lnTo>
                      <a:pt x="446" y="377"/>
                    </a:lnTo>
                    <a:lnTo>
                      <a:pt x="434" y="386"/>
                    </a:lnTo>
                    <a:lnTo>
                      <a:pt x="429" y="393"/>
                    </a:lnTo>
                    <a:lnTo>
                      <a:pt x="419" y="396"/>
                    </a:lnTo>
                    <a:lnTo>
                      <a:pt x="418" y="396"/>
                    </a:lnTo>
                    <a:lnTo>
                      <a:pt x="402" y="393"/>
                    </a:lnTo>
                    <a:lnTo>
                      <a:pt x="393" y="391"/>
                    </a:lnTo>
                    <a:lnTo>
                      <a:pt x="391" y="389"/>
                    </a:lnTo>
                    <a:lnTo>
                      <a:pt x="395" y="386"/>
                    </a:lnTo>
                    <a:lnTo>
                      <a:pt x="408" y="389"/>
                    </a:lnTo>
                    <a:lnTo>
                      <a:pt x="413" y="387"/>
                    </a:lnTo>
                    <a:lnTo>
                      <a:pt x="417" y="383"/>
                    </a:lnTo>
                    <a:lnTo>
                      <a:pt x="409" y="383"/>
                    </a:lnTo>
                    <a:lnTo>
                      <a:pt x="406" y="379"/>
                    </a:lnTo>
                    <a:lnTo>
                      <a:pt x="406" y="377"/>
                    </a:lnTo>
                    <a:lnTo>
                      <a:pt x="397" y="373"/>
                    </a:lnTo>
                    <a:lnTo>
                      <a:pt x="401" y="372"/>
                    </a:lnTo>
                    <a:lnTo>
                      <a:pt x="404" y="368"/>
                    </a:lnTo>
                    <a:lnTo>
                      <a:pt x="395" y="352"/>
                    </a:lnTo>
                    <a:lnTo>
                      <a:pt x="389" y="349"/>
                    </a:lnTo>
                    <a:lnTo>
                      <a:pt x="378" y="336"/>
                    </a:lnTo>
                    <a:lnTo>
                      <a:pt x="366" y="327"/>
                    </a:lnTo>
                    <a:lnTo>
                      <a:pt x="351" y="322"/>
                    </a:lnTo>
                    <a:lnTo>
                      <a:pt x="346" y="320"/>
                    </a:lnTo>
                    <a:lnTo>
                      <a:pt x="342" y="317"/>
                    </a:lnTo>
                    <a:lnTo>
                      <a:pt x="338" y="320"/>
                    </a:lnTo>
                    <a:lnTo>
                      <a:pt x="341" y="319"/>
                    </a:lnTo>
                    <a:lnTo>
                      <a:pt x="337" y="326"/>
                    </a:lnTo>
                    <a:lnTo>
                      <a:pt x="337" y="335"/>
                    </a:lnTo>
                    <a:lnTo>
                      <a:pt x="335" y="334"/>
                    </a:lnTo>
                    <a:lnTo>
                      <a:pt x="345" y="341"/>
                    </a:lnTo>
                    <a:lnTo>
                      <a:pt x="342" y="344"/>
                    </a:lnTo>
                    <a:lnTo>
                      <a:pt x="319" y="352"/>
                    </a:lnTo>
                    <a:lnTo>
                      <a:pt x="310" y="358"/>
                    </a:lnTo>
                    <a:lnTo>
                      <a:pt x="299" y="361"/>
                    </a:lnTo>
                    <a:lnTo>
                      <a:pt x="295" y="360"/>
                    </a:lnTo>
                    <a:lnTo>
                      <a:pt x="298" y="358"/>
                    </a:lnTo>
                    <a:lnTo>
                      <a:pt x="298" y="341"/>
                    </a:lnTo>
                    <a:lnTo>
                      <a:pt x="291" y="340"/>
                    </a:lnTo>
                    <a:lnTo>
                      <a:pt x="289" y="339"/>
                    </a:lnTo>
                    <a:lnTo>
                      <a:pt x="281" y="336"/>
                    </a:lnTo>
                    <a:lnTo>
                      <a:pt x="265" y="334"/>
                    </a:lnTo>
                    <a:lnTo>
                      <a:pt x="260" y="334"/>
                    </a:lnTo>
                    <a:lnTo>
                      <a:pt x="256" y="331"/>
                    </a:lnTo>
                    <a:lnTo>
                      <a:pt x="251" y="326"/>
                    </a:lnTo>
                    <a:lnTo>
                      <a:pt x="248" y="327"/>
                    </a:lnTo>
                    <a:lnTo>
                      <a:pt x="243" y="326"/>
                    </a:lnTo>
                    <a:lnTo>
                      <a:pt x="240" y="328"/>
                    </a:lnTo>
                    <a:lnTo>
                      <a:pt x="236" y="330"/>
                    </a:lnTo>
                    <a:lnTo>
                      <a:pt x="234" y="334"/>
                    </a:lnTo>
                    <a:lnTo>
                      <a:pt x="234" y="328"/>
                    </a:lnTo>
                    <a:lnTo>
                      <a:pt x="230" y="335"/>
                    </a:lnTo>
                    <a:lnTo>
                      <a:pt x="227" y="328"/>
                    </a:lnTo>
                    <a:lnTo>
                      <a:pt x="225" y="328"/>
                    </a:lnTo>
                    <a:lnTo>
                      <a:pt x="222" y="330"/>
                    </a:lnTo>
                    <a:lnTo>
                      <a:pt x="222" y="336"/>
                    </a:lnTo>
                    <a:lnTo>
                      <a:pt x="223" y="338"/>
                    </a:lnTo>
                    <a:lnTo>
                      <a:pt x="225" y="340"/>
                    </a:lnTo>
                    <a:lnTo>
                      <a:pt x="216" y="340"/>
                    </a:lnTo>
                    <a:lnTo>
                      <a:pt x="213" y="345"/>
                    </a:lnTo>
                    <a:lnTo>
                      <a:pt x="213" y="347"/>
                    </a:lnTo>
                    <a:lnTo>
                      <a:pt x="209" y="347"/>
                    </a:lnTo>
                    <a:lnTo>
                      <a:pt x="214" y="356"/>
                    </a:lnTo>
                    <a:lnTo>
                      <a:pt x="225" y="356"/>
                    </a:lnTo>
                    <a:lnTo>
                      <a:pt x="233" y="352"/>
                    </a:lnTo>
                    <a:lnTo>
                      <a:pt x="219" y="368"/>
                    </a:lnTo>
                    <a:lnTo>
                      <a:pt x="218" y="373"/>
                    </a:lnTo>
                    <a:lnTo>
                      <a:pt x="214" y="370"/>
                    </a:lnTo>
                    <a:lnTo>
                      <a:pt x="214" y="368"/>
                    </a:lnTo>
                    <a:lnTo>
                      <a:pt x="208" y="369"/>
                    </a:lnTo>
                    <a:lnTo>
                      <a:pt x="208" y="362"/>
                    </a:lnTo>
                    <a:lnTo>
                      <a:pt x="202" y="357"/>
                    </a:lnTo>
                    <a:lnTo>
                      <a:pt x="205" y="356"/>
                    </a:lnTo>
                    <a:lnTo>
                      <a:pt x="201" y="352"/>
                    </a:lnTo>
                    <a:lnTo>
                      <a:pt x="202" y="351"/>
                    </a:lnTo>
                    <a:lnTo>
                      <a:pt x="197" y="340"/>
                    </a:lnTo>
                    <a:lnTo>
                      <a:pt x="193" y="344"/>
                    </a:lnTo>
                    <a:lnTo>
                      <a:pt x="193" y="336"/>
                    </a:lnTo>
                    <a:lnTo>
                      <a:pt x="192" y="331"/>
                    </a:lnTo>
                    <a:lnTo>
                      <a:pt x="192" y="330"/>
                    </a:lnTo>
                    <a:lnTo>
                      <a:pt x="185" y="322"/>
                    </a:lnTo>
                    <a:lnTo>
                      <a:pt x="183" y="319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4" y="315"/>
                    </a:lnTo>
                    <a:lnTo>
                      <a:pt x="184" y="310"/>
                    </a:lnTo>
                    <a:lnTo>
                      <a:pt x="188" y="310"/>
                    </a:lnTo>
                    <a:lnTo>
                      <a:pt x="184" y="306"/>
                    </a:lnTo>
                    <a:lnTo>
                      <a:pt x="185" y="305"/>
                    </a:lnTo>
                    <a:lnTo>
                      <a:pt x="183" y="306"/>
                    </a:lnTo>
                    <a:lnTo>
                      <a:pt x="184" y="303"/>
                    </a:lnTo>
                    <a:lnTo>
                      <a:pt x="182" y="300"/>
                    </a:lnTo>
                    <a:lnTo>
                      <a:pt x="178" y="298"/>
                    </a:lnTo>
                    <a:lnTo>
                      <a:pt x="178" y="306"/>
                    </a:lnTo>
                    <a:lnTo>
                      <a:pt x="174" y="307"/>
                    </a:lnTo>
                    <a:lnTo>
                      <a:pt x="171" y="309"/>
                    </a:lnTo>
                    <a:lnTo>
                      <a:pt x="167" y="303"/>
                    </a:lnTo>
                    <a:lnTo>
                      <a:pt x="162" y="306"/>
                    </a:lnTo>
                    <a:lnTo>
                      <a:pt x="157" y="305"/>
                    </a:lnTo>
                    <a:lnTo>
                      <a:pt x="153" y="303"/>
                    </a:lnTo>
                    <a:lnTo>
                      <a:pt x="155" y="298"/>
                    </a:lnTo>
                    <a:lnTo>
                      <a:pt x="155" y="297"/>
                    </a:lnTo>
                    <a:lnTo>
                      <a:pt x="151" y="297"/>
                    </a:lnTo>
                    <a:lnTo>
                      <a:pt x="145" y="298"/>
                    </a:lnTo>
                    <a:lnTo>
                      <a:pt x="141" y="301"/>
                    </a:lnTo>
                    <a:lnTo>
                      <a:pt x="140" y="306"/>
                    </a:lnTo>
                    <a:lnTo>
                      <a:pt x="135" y="306"/>
                    </a:lnTo>
                    <a:lnTo>
                      <a:pt x="133" y="298"/>
                    </a:lnTo>
                    <a:lnTo>
                      <a:pt x="129" y="294"/>
                    </a:lnTo>
                    <a:lnTo>
                      <a:pt x="119" y="305"/>
                    </a:lnTo>
                    <a:lnTo>
                      <a:pt x="115" y="301"/>
                    </a:lnTo>
                    <a:lnTo>
                      <a:pt x="102" y="314"/>
                    </a:lnTo>
                    <a:lnTo>
                      <a:pt x="95" y="318"/>
                    </a:lnTo>
                    <a:lnTo>
                      <a:pt x="93" y="314"/>
                    </a:lnTo>
                    <a:lnTo>
                      <a:pt x="93" y="311"/>
                    </a:lnTo>
                    <a:lnTo>
                      <a:pt x="91" y="309"/>
                    </a:lnTo>
                    <a:lnTo>
                      <a:pt x="84" y="305"/>
                    </a:lnTo>
                    <a:lnTo>
                      <a:pt x="80" y="300"/>
                    </a:lnTo>
                    <a:lnTo>
                      <a:pt x="78" y="307"/>
                    </a:lnTo>
                    <a:lnTo>
                      <a:pt x="78" y="309"/>
                    </a:lnTo>
                    <a:lnTo>
                      <a:pt x="72" y="306"/>
                    </a:lnTo>
                    <a:lnTo>
                      <a:pt x="70" y="306"/>
                    </a:lnTo>
                    <a:lnTo>
                      <a:pt x="70" y="305"/>
                    </a:lnTo>
                    <a:lnTo>
                      <a:pt x="68" y="305"/>
                    </a:lnTo>
                    <a:lnTo>
                      <a:pt x="64" y="300"/>
                    </a:lnTo>
                    <a:lnTo>
                      <a:pt x="65" y="298"/>
                    </a:lnTo>
                    <a:lnTo>
                      <a:pt x="64" y="293"/>
                    </a:lnTo>
                    <a:lnTo>
                      <a:pt x="60" y="290"/>
                    </a:lnTo>
                    <a:lnTo>
                      <a:pt x="59" y="284"/>
                    </a:lnTo>
                    <a:lnTo>
                      <a:pt x="53" y="279"/>
                    </a:lnTo>
                    <a:lnTo>
                      <a:pt x="57" y="276"/>
                    </a:lnTo>
                    <a:lnTo>
                      <a:pt x="55" y="276"/>
                    </a:lnTo>
                    <a:lnTo>
                      <a:pt x="52" y="269"/>
                    </a:lnTo>
                    <a:lnTo>
                      <a:pt x="46" y="268"/>
                    </a:lnTo>
                    <a:lnTo>
                      <a:pt x="40" y="264"/>
                    </a:lnTo>
                    <a:lnTo>
                      <a:pt x="39" y="262"/>
                    </a:lnTo>
                    <a:lnTo>
                      <a:pt x="30" y="259"/>
                    </a:lnTo>
                    <a:lnTo>
                      <a:pt x="30" y="246"/>
                    </a:lnTo>
                    <a:lnTo>
                      <a:pt x="27" y="233"/>
                    </a:lnTo>
                    <a:lnTo>
                      <a:pt x="22" y="226"/>
                    </a:lnTo>
                    <a:lnTo>
                      <a:pt x="22" y="225"/>
                    </a:lnTo>
                    <a:lnTo>
                      <a:pt x="25" y="218"/>
                    </a:lnTo>
                    <a:lnTo>
                      <a:pt x="25" y="217"/>
                    </a:lnTo>
                    <a:lnTo>
                      <a:pt x="35" y="208"/>
                    </a:lnTo>
                    <a:lnTo>
                      <a:pt x="38" y="207"/>
                    </a:lnTo>
                    <a:lnTo>
                      <a:pt x="46" y="200"/>
                    </a:lnTo>
                    <a:lnTo>
                      <a:pt x="48" y="197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38" y="175"/>
                    </a:lnTo>
                    <a:lnTo>
                      <a:pt x="35" y="163"/>
                    </a:lnTo>
                    <a:lnTo>
                      <a:pt x="22" y="162"/>
                    </a:lnTo>
                    <a:lnTo>
                      <a:pt x="23" y="155"/>
                    </a:lnTo>
                    <a:lnTo>
                      <a:pt x="19" y="155"/>
                    </a:lnTo>
                    <a:lnTo>
                      <a:pt x="14" y="157"/>
                    </a:lnTo>
                    <a:lnTo>
                      <a:pt x="6" y="152"/>
                    </a:lnTo>
                    <a:lnTo>
                      <a:pt x="0" y="141"/>
                    </a:lnTo>
                    <a:lnTo>
                      <a:pt x="4" y="133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10" y="120"/>
                    </a:lnTo>
                    <a:lnTo>
                      <a:pt x="14" y="119"/>
                    </a:lnTo>
                    <a:lnTo>
                      <a:pt x="17" y="118"/>
                    </a:lnTo>
                    <a:lnTo>
                      <a:pt x="27" y="118"/>
                    </a:lnTo>
                    <a:lnTo>
                      <a:pt x="27" y="108"/>
                    </a:lnTo>
                    <a:lnTo>
                      <a:pt x="38" y="104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39" y="94"/>
                    </a:lnTo>
                    <a:lnTo>
                      <a:pt x="43" y="93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5" y="73"/>
                    </a:lnTo>
                    <a:lnTo>
                      <a:pt x="59" y="70"/>
                    </a:lnTo>
                    <a:lnTo>
                      <a:pt x="60" y="68"/>
                    </a:lnTo>
                    <a:lnTo>
                      <a:pt x="63" y="69"/>
                    </a:lnTo>
                    <a:lnTo>
                      <a:pt x="70" y="63"/>
                    </a:lnTo>
                    <a:lnTo>
                      <a:pt x="80" y="68"/>
                    </a:lnTo>
                    <a:lnTo>
                      <a:pt x="84" y="63"/>
                    </a:lnTo>
                    <a:lnTo>
                      <a:pt x="94" y="68"/>
                    </a:lnTo>
                    <a:lnTo>
                      <a:pt x="93" y="60"/>
                    </a:lnTo>
                    <a:lnTo>
                      <a:pt x="85" y="53"/>
                    </a:lnTo>
                    <a:lnTo>
                      <a:pt x="86" y="49"/>
                    </a:lnTo>
                    <a:lnTo>
                      <a:pt x="101" y="43"/>
                    </a:lnTo>
                    <a:lnTo>
                      <a:pt x="111" y="38"/>
                    </a:lnTo>
                    <a:lnTo>
                      <a:pt x="115" y="39"/>
                    </a:lnTo>
                    <a:lnTo>
                      <a:pt x="120" y="38"/>
                    </a:lnTo>
                    <a:lnTo>
                      <a:pt x="115" y="32"/>
                    </a:lnTo>
                    <a:lnTo>
                      <a:pt x="119" y="21"/>
                    </a:lnTo>
                    <a:lnTo>
                      <a:pt x="115" y="15"/>
                    </a:lnTo>
                    <a:lnTo>
                      <a:pt x="114" y="6"/>
                    </a:lnTo>
                    <a:lnTo>
                      <a:pt x="115" y="4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93">
                <a:extLst>
                  <a:ext uri="{FF2B5EF4-FFF2-40B4-BE49-F238E27FC236}">
                    <a16:creationId xmlns:a16="http://schemas.microsoft.com/office/drawing/2014/main" id="{C6C2C8A7-4EB8-464B-AD1D-C32FE0138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65" y="1847040"/>
                <a:ext cx="17600" cy="176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3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7" y="10"/>
                  </a:cxn>
                  <a:cxn ang="0">
                    <a:pos x="11" y="9"/>
                  </a:cxn>
                  <a:cxn ang="0">
                    <a:pos x="13" y="13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10" y="0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lnTo>
                      <a:pt x="9" y="3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11" y="9"/>
                    </a:lnTo>
                    <a:lnTo>
                      <a:pt x="13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94">
                <a:extLst>
                  <a:ext uri="{FF2B5EF4-FFF2-40B4-BE49-F238E27FC236}">
                    <a16:creationId xmlns:a16="http://schemas.microsoft.com/office/drawing/2014/main" id="{169EDB78-0CCC-44AA-A39A-5F000F887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790" y="1851102"/>
                <a:ext cx="6769" cy="135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3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5" y="3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95">
                <a:extLst>
                  <a:ext uri="{FF2B5EF4-FFF2-40B4-BE49-F238E27FC236}">
                    <a16:creationId xmlns:a16="http://schemas.microsoft.com/office/drawing/2014/main" id="{825438A9-A7B0-452C-A633-85D69914D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7602" y="1859225"/>
                <a:ext cx="9477" cy="1218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lnTo>
                      <a:pt x="7" y="1"/>
                    </a:lnTo>
                    <a:lnTo>
                      <a:pt x="5" y="2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96">
                <a:extLst>
                  <a:ext uri="{FF2B5EF4-FFF2-40B4-BE49-F238E27FC236}">
                    <a16:creationId xmlns:a16="http://schemas.microsoft.com/office/drawing/2014/main" id="{DA095797-D449-4DED-B4C3-6382BCB5F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913" y="1855163"/>
                <a:ext cx="23015" cy="541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3"/>
                  </a:cxn>
                  <a:cxn ang="0">
                    <a:pos x="8" y="3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15" y="3"/>
                    </a:lnTo>
                    <a:lnTo>
                      <a:pt x="8" y="3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97">
                <a:extLst>
                  <a:ext uri="{FF2B5EF4-FFF2-40B4-BE49-F238E27FC236}">
                    <a16:creationId xmlns:a16="http://schemas.microsoft.com/office/drawing/2014/main" id="{7409E6B4-56F6-4189-8EAF-05B4011F7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790" y="1847040"/>
                <a:ext cx="6769" cy="270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98">
                <a:extLst>
                  <a:ext uri="{FF2B5EF4-FFF2-40B4-BE49-F238E27FC236}">
                    <a16:creationId xmlns:a16="http://schemas.microsoft.com/office/drawing/2014/main" id="{7EA8448F-080E-4141-9D96-DF77B8E4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7602" y="1851102"/>
                <a:ext cx="1354" cy="5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99">
                <a:extLst>
                  <a:ext uri="{FF2B5EF4-FFF2-40B4-BE49-F238E27FC236}">
                    <a16:creationId xmlns:a16="http://schemas.microsoft.com/office/drawing/2014/main" id="{3BD60A7D-9ED6-4B4D-8A4A-89076AA00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913" y="1851102"/>
                <a:ext cx="5415" cy="40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Freeform 100">
              <a:extLst>
                <a:ext uri="{FF2B5EF4-FFF2-40B4-BE49-F238E27FC236}">
                  <a16:creationId xmlns:a16="http://schemas.microsoft.com/office/drawing/2014/main" id="{27D257E2-8ABC-48AD-B46A-1455FF9DD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317" y="1865993"/>
              <a:ext cx="4062" cy="1895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3" y="8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3" h="14">
                  <a:moveTo>
                    <a:pt x="1" y="0"/>
                  </a:moveTo>
                  <a:lnTo>
                    <a:pt x="1" y="4"/>
                  </a:lnTo>
                  <a:lnTo>
                    <a:pt x="3" y="8"/>
                  </a:lnTo>
                  <a:lnTo>
                    <a:pt x="1" y="1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grpSp>
          <p:nvGrpSpPr>
            <p:cNvPr id="60" name="Group 122">
              <a:extLst>
                <a:ext uri="{FF2B5EF4-FFF2-40B4-BE49-F238E27FC236}">
                  <a16:creationId xmlns:a16="http://schemas.microsoft.com/office/drawing/2014/main" id="{F9036493-5A6C-4F1D-92F1-BB92358D8452}"/>
                </a:ext>
              </a:extLst>
            </p:cNvPr>
            <p:cNvGrpSpPr/>
            <p:nvPr/>
          </p:nvGrpSpPr>
          <p:grpSpPr>
            <a:xfrm>
              <a:off x="5351952" y="1371860"/>
              <a:ext cx="938178" cy="951715"/>
              <a:chOff x="5351952" y="1371860"/>
              <a:chExt cx="938178" cy="951715"/>
            </a:xfrm>
            <a:grpFill/>
          </p:grpSpPr>
          <p:sp>
            <p:nvSpPr>
              <p:cNvPr id="70" name="Freeform 101">
                <a:extLst>
                  <a:ext uri="{FF2B5EF4-FFF2-40B4-BE49-F238E27FC236}">
                    <a16:creationId xmlns:a16="http://schemas.microsoft.com/office/drawing/2014/main" id="{535736CC-BAD4-4FBE-B40D-E746048AF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818" y="2000019"/>
                <a:ext cx="41968" cy="10018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2"/>
                  </a:cxn>
                  <a:cxn ang="0">
                    <a:pos x="19" y="15"/>
                  </a:cxn>
                  <a:cxn ang="0">
                    <a:pos x="17" y="21"/>
                  </a:cxn>
                  <a:cxn ang="0">
                    <a:pos x="11" y="29"/>
                  </a:cxn>
                  <a:cxn ang="0">
                    <a:pos x="11" y="33"/>
                  </a:cxn>
                  <a:cxn ang="0">
                    <a:pos x="10" y="38"/>
                  </a:cxn>
                  <a:cxn ang="0">
                    <a:pos x="5" y="61"/>
                  </a:cxn>
                  <a:cxn ang="0">
                    <a:pos x="2" y="70"/>
                  </a:cxn>
                  <a:cxn ang="0">
                    <a:pos x="1" y="72"/>
                  </a:cxn>
                  <a:cxn ang="0">
                    <a:pos x="1" y="74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2" y="69"/>
                  </a:cxn>
                  <a:cxn ang="0">
                    <a:pos x="2" y="55"/>
                  </a:cxn>
                  <a:cxn ang="0">
                    <a:pos x="8" y="40"/>
                  </a:cxn>
                  <a:cxn ang="0">
                    <a:pos x="9" y="38"/>
                  </a:cxn>
                  <a:cxn ang="0">
                    <a:pos x="8" y="38"/>
                  </a:cxn>
                  <a:cxn ang="0">
                    <a:pos x="9" y="34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11" y="28"/>
                  </a:cxn>
                  <a:cxn ang="0">
                    <a:pos x="15" y="20"/>
                  </a:cxn>
                  <a:cxn ang="0">
                    <a:pos x="23" y="7"/>
                  </a:cxn>
                  <a:cxn ang="0">
                    <a:pos x="28" y="0"/>
                  </a:cxn>
                </a:cxnLst>
                <a:rect l="0" t="0" r="r" b="b"/>
                <a:pathLst>
                  <a:path w="31" h="74">
                    <a:moveTo>
                      <a:pt x="28" y="0"/>
                    </a:moveTo>
                    <a:lnTo>
                      <a:pt x="31" y="2"/>
                    </a:lnTo>
                    <a:lnTo>
                      <a:pt x="19" y="15"/>
                    </a:lnTo>
                    <a:lnTo>
                      <a:pt x="17" y="21"/>
                    </a:lnTo>
                    <a:lnTo>
                      <a:pt x="11" y="29"/>
                    </a:lnTo>
                    <a:lnTo>
                      <a:pt x="11" y="33"/>
                    </a:lnTo>
                    <a:lnTo>
                      <a:pt x="10" y="38"/>
                    </a:lnTo>
                    <a:lnTo>
                      <a:pt x="5" y="61"/>
                    </a:lnTo>
                    <a:lnTo>
                      <a:pt x="2" y="70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55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23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02">
                <a:extLst>
                  <a:ext uri="{FF2B5EF4-FFF2-40B4-BE49-F238E27FC236}">
                    <a16:creationId xmlns:a16="http://schemas.microsoft.com/office/drawing/2014/main" id="{9F87327D-0FDF-4D78-BC79-1483CA33D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126" y="1986481"/>
                <a:ext cx="8123" cy="40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6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03">
                <a:extLst>
                  <a:ext uri="{FF2B5EF4-FFF2-40B4-BE49-F238E27FC236}">
                    <a16:creationId xmlns:a16="http://schemas.microsoft.com/office/drawing/2014/main" id="{08DC857B-91F4-4D41-9D91-4EE677C9F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649" y="2002727"/>
                <a:ext cx="6769" cy="13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04">
                <a:extLst>
                  <a:ext uri="{FF2B5EF4-FFF2-40B4-BE49-F238E27FC236}">
                    <a16:creationId xmlns:a16="http://schemas.microsoft.com/office/drawing/2014/main" id="{2734038E-9A61-45DA-B7CE-041889F62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952" y="1371860"/>
                <a:ext cx="938178" cy="951715"/>
              </a:xfrm>
              <a:custGeom>
                <a:avLst/>
                <a:gdLst/>
                <a:ahLst/>
                <a:cxnLst>
                  <a:cxn ang="0">
                    <a:pos x="590" y="17"/>
                  </a:cxn>
                  <a:cxn ang="0">
                    <a:pos x="560" y="66"/>
                  </a:cxn>
                  <a:cxn ang="0">
                    <a:pos x="525" y="94"/>
                  </a:cxn>
                  <a:cxn ang="0">
                    <a:pos x="489" y="132"/>
                  </a:cxn>
                  <a:cxn ang="0">
                    <a:pos x="497" y="175"/>
                  </a:cxn>
                  <a:cxn ang="0">
                    <a:pos x="500" y="231"/>
                  </a:cxn>
                  <a:cxn ang="0">
                    <a:pos x="530" y="289"/>
                  </a:cxn>
                  <a:cxn ang="0">
                    <a:pos x="545" y="319"/>
                  </a:cxn>
                  <a:cxn ang="0">
                    <a:pos x="577" y="327"/>
                  </a:cxn>
                  <a:cxn ang="0">
                    <a:pos x="630" y="310"/>
                  </a:cxn>
                  <a:cxn ang="0">
                    <a:pos x="657" y="313"/>
                  </a:cxn>
                  <a:cxn ang="0">
                    <a:pos x="658" y="332"/>
                  </a:cxn>
                  <a:cxn ang="0">
                    <a:pos x="677" y="370"/>
                  </a:cxn>
                  <a:cxn ang="0">
                    <a:pos x="658" y="392"/>
                  </a:cxn>
                  <a:cxn ang="0">
                    <a:pos x="633" y="368"/>
                  </a:cxn>
                  <a:cxn ang="0">
                    <a:pos x="591" y="425"/>
                  </a:cxn>
                  <a:cxn ang="0">
                    <a:pos x="510" y="450"/>
                  </a:cxn>
                  <a:cxn ang="0">
                    <a:pos x="532" y="440"/>
                  </a:cxn>
                  <a:cxn ang="0">
                    <a:pos x="519" y="420"/>
                  </a:cxn>
                  <a:cxn ang="0">
                    <a:pos x="510" y="446"/>
                  </a:cxn>
                  <a:cxn ang="0">
                    <a:pos x="500" y="445"/>
                  </a:cxn>
                  <a:cxn ang="0">
                    <a:pos x="474" y="446"/>
                  </a:cxn>
                  <a:cxn ang="0">
                    <a:pos x="487" y="464"/>
                  </a:cxn>
                  <a:cxn ang="0">
                    <a:pos x="471" y="463"/>
                  </a:cxn>
                  <a:cxn ang="0">
                    <a:pos x="459" y="478"/>
                  </a:cxn>
                  <a:cxn ang="0">
                    <a:pos x="446" y="530"/>
                  </a:cxn>
                  <a:cxn ang="0">
                    <a:pos x="462" y="555"/>
                  </a:cxn>
                  <a:cxn ang="0">
                    <a:pos x="476" y="581"/>
                  </a:cxn>
                  <a:cxn ang="0">
                    <a:pos x="521" y="629"/>
                  </a:cxn>
                  <a:cxn ang="0">
                    <a:pos x="526" y="654"/>
                  </a:cxn>
                  <a:cxn ang="0">
                    <a:pos x="508" y="684"/>
                  </a:cxn>
                  <a:cxn ang="0">
                    <a:pos x="496" y="687"/>
                  </a:cxn>
                  <a:cxn ang="0">
                    <a:pos x="464" y="673"/>
                  </a:cxn>
                  <a:cxn ang="0">
                    <a:pos x="438" y="653"/>
                  </a:cxn>
                  <a:cxn ang="0">
                    <a:pos x="403" y="637"/>
                  </a:cxn>
                  <a:cxn ang="0">
                    <a:pos x="314" y="641"/>
                  </a:cxn>
                  <a:cxn ang="0">
                    <a:pos x="236" y="649"/>
                  </a:cxn>
                  <a:cxn ang="0">
                    <a:pos x="181" y="610"/>
                  </a:cxn>
                  <a:cxn ang="0">
                    <a:pos x="164" y="585"/>
                  </a:cxn>
                  <a:cxn ang="0">
                    <a:pos x="118" y="576"/>
                  </a:cxn>
                  <a:cxn ang="0">
                    <a:pos x="88" y="539"/>
                  </a:cxn>
                  <a:cxn ang="0">
                    <a:pos x="32" y="508"/>
                  </a:cxn>
                  <a:cxn ang="0">
                    <a:pos x="13" y="467"/>
                  </a:cxn>
                  <a:cxn ang="0">
                    <a:pos x="3" y="416"/>
                  </a:cxn>
                  <a:cxn ang="0">
                    <a:pos x="72" y="330"/>
                  </a:cxn>
                  <a:cxn ang="0">
                    <a:pos x="98" y="365"/>
                  </a:cxn>
                  <a:cxn ang="0">
                    <a:pos x="145" y="365"/>
                  </a:cxn>
                  <a:cxn ang="0">
                    <a:pos x="168" y="310"/>
                  </a:cxn>
                  <a:cxn ang="0">
                    <a:pos x="190" y="277"/>
                  </a:cxn>
                  <a:cxn ang="0">
                    <a:pos x="215" y="271"/>
                  </a:cxn>
                  <a:cxn ang="0">
                    <a:pos x="281" y="268"/>
                  </a:cxn>
                  <a:cxn ang="0">
                    <a:pos x="297" y="220"/>
                  </a:cxn>
                  <a:cxn ang="0">
                    <a:pos x="359" y="203"/>
                  </a:cxn>
                  <a:cxn ang="0">
                    <a:pos x="348" y="153"/>
                  </a:cxn>
                  <a:cxn ang="0">
                    <a:pos x="339" y="115"/>
                  </a:cxn>
                  <a:cxn ang="0">
                    <a:pos x="362" y="55"/>
                  </a:cxn>
                  <a:cxn ang="0">
                    <a:pos x="404" y="7"/>
                  </a:cxn>
                  <a:cxn ang="0">
                    <a:pos x="453" y="23"/>
                  </a:cxn>
                  <a:cxn ang="0">
                    <a:pos x="519" y="0"/>
                  </a:cxn>
                </a:cxnLst>
                <a:rect l="0" t="0" r="r" b="b"/>
                <a:pathLst>
                  <a:path w="693" h="703">
                    <a:moveTo>
                      <a:pt x="519" y="0"/>
                    </a:moveTo>
                    <a:lnTo>
                      <a:pt x="534" y="2"/>
                    </a:lnTo>
                    <a:lnTo>
                      <a:pt x="538" y="7"/>
                    </a:lnTo>
                    <a:lnTo>
                      <a:pt x="545" y="10"/>
                    </a:lnTo>
                    <a:lnTo>
                      <a:pt x="547" y="9"/>
                    </a:lnTo>
                    <a:lnTo>
                      <a:pt x="561" y="9"/>
                    </a:lnTo>
                    <a:lnTo>
                      <a:pt x="568" y="10"/>
                    </a:lnTo>
                    <a:lnTo>
                      <a:pt x="570" y="9"/>
                    </a:lnTo>
                    <a:lnTo>
                      <a:pt x="586" y="11"/>
                    </a:lnTo>
                    <a:lnTo>
                      <a:pt x="590" y="17"/>
                    </a:lnTo>
                    <a:lnTo>
                      <a:pt x="589" y="19"/>
                    </a:lnTo>
                    <a:lnTo>
                      <a:pt x="590" y="28"/>
                    </a:lnTo>
                    <a:lnTo>
                      <a:pt x="594" y="34"/>
                    </a:lnTo>
                    <a:lnTo>
                      <a:pt x="590" y="45"/>
                    </a:lnTo>
                    <a:lnTo>
                      <a:pt x="595" y="51"/>
                    </a:lnTo>
                    <a:lnTo>
                      <a:pt x="590" y="52"/>
                    </a:lnTo>
                    <a:lnTo>
                      <a:pt x="586" y="51"/>
                    </a:lnTo>
                    <a:lnTo>
                      <a:pt x="576" y="56"/>
                    </a:lnTo>
                    <a:lnTo>
                      <a:pt x="561" y="62"/>
                    </a:lnTo>
                    <a:lnTo>
                      <a:pt x="560" y="66"/>
                    </a:lnTo>
                    <a:lnTo>
                      <a:pt x="568" y="73"/>
                    </a:lnTo>
                    <a:lnTo>
                      <a:pt x="569" y="81"/>
                    </a:lnTo>
                    <a:lnTo>
                      <a:pt x="559" y="76"/>
                    </a:lnTo>
                    <a:lnTo>
                      <a:pt x="555" y="81"/>
                    </a:lnTo>
                    <a:lnTo>
                      <a:pt x="545" y="76"/>
                    </a:lnTo>
                    <a:lnTo>
                      <a:pt x="538" y="82"/>
                    </a:lnTo>
                    <a:lnTo>
                      <a:pt x="535" y="81"/>
                    </a:lnTo>
                    <a:lnTo>
                      <a:pt x="534" y="83"/>
                    </a:lnTo>
                    <a:lnTo>
                      <a:pt x="530" y="86"/>
                    </a:lnTo>
                    <a:lnTo>
                      <a:pt x="525" y="94"/>
                    </a:lnTo>
                    <a:lnTo>
                      <a:pt x="525" y="98"/>
                    </a:lnTo>
                    <a:lnTo>
                      <a:pt x="518" y="106"/>
                    </a:lnTo>
                    <a:lnTo>
                      <a:pt x="514" y="107"/>
                    </a:lnTo>
                    <a:lnTo>
                      <a:pt x="515" y="115"/>
                    </a:lnTo>
                    <a:lnTo>
                      <a:pt x="513" y="113"/>
                    </a:lnTo>
                    <a:lnTo>
                      <a:pt x="513" y="117"/>
                    </a:lnTo>
                    <a:lnTo>
                      <a:pt x="502" y="121"/>
                    </a:lnTo>
                    <a:lnTo>
                      <a:pt x="502" y="131"/>
                    </a:lnTo>
                    <a:lnTo>
                      <a:pt x="492" y="131"/>
                    </a:lnTo>
                    <a:lnTo>
                      <a:pt x="489" y="132"/>
                    </a:lnTo>
                    <a:lnTo>
                      <a:pt x="485" y="133"/>
                    </a:lnTo>
                    <a:lnTo>
                      <a:pt x="484" y="144"/>
                    </a:lnTo>
                    <a:lnTo>
                      <a:pt x="483" y="145"/>
                    </a:lnTo>
                    <a:lnTo>
                      <a:pt x="479" y="146"/>
                    </a:lnTo>
                    <a:lnTo>
                      <a:pt x="475" y="154"/>
                    </a:lnTo>
                    <a:lnTo>
                      <a:pt x="481" y="165"/>
                    </a:lnTo>
                    <a:lnTo>
                      <a:pt x="489" y="170"/>
                    </a:lnTo>
                    <a:lnTo>
                      <a:pt x="494" y="168"/>
                    </a:lnTo>
                    <a:lnTo>
                      <a:pt x="498" y="168"/>
                    </a:lnTo>
                    <a:lnTo>
                      <a:pt x="497" y="175"/>
                    </a:lnTo>
                    <a:lnTo>
                      <a:pt x="510" y="176"/>
                    </a:lnTo>
                    <a:lnTo>
                      <a:pt x="513" y="188"/>
                    </a:lnTo>
                    <a:lnTo>
                      <a:pt x="525" y="199"/>
                    </a:lnTo>
                    <a:lnTo>
                      <a:pt x="525" y="205"/>
                    </a:lnTo>
                    <a:lnTo>
                      <a:pt x="523" y="210"/>
                    </a:lnTo>
                    <a:lnTo>
                      <a:pt x="521" y="213"/>
                    </a:lnTo>
                    <a:lnTo>
                      <a:pt x="513" y="220"/>
                    </a:lnTo>
                    <a:lnTo>
                      <a:pt x="510" y="221"/>
                    </a:lnTo>
                    <a:lnTo>
                      <a:pt x="500" y="230"/>
                    </a:lnTo>
                    <a:lnTo>
                      <a:pt x="500" y="231"/>
                    </a:lnTo>
                    <a:lnTo>
                      <a:pt x="497" y="238"/>
                    </a:lnTo>
                    <a:lnTo>
                      <a:pt x="497" y="239"/>
                    </a:lnTo>
                    <a:lnTo>
                      <a:pt x="502" y="246"/>
                    </a:lnTo>
                    <a:lnTo>
                      <a:pt x="505" y="259"/>
                    </a:lnTo>
                    <a:lnTo>
                      <a:pt x="505" y="272"/>
                    </a:lnTo>
                    <a:lnTo>
                      <a:pt x="514" y="275"/>
                    </a:lnTo>
                    <a:lnTo>
                      <a:pt x="515" y="277"/>
                    </a:lnTo>
                    <a:lnTo>
                      <a:pt x="521" y="281"/>
                    </a:lnTo>
                    <a:lnTo>
                      <a:pt x="527" y="282"/>
                    </a:lnTo>
                    <a:lnTo>
                      <a:pt x="530" y="289"/>
                    </a:lnTo>
                    <a:lnTo>
                      <a:pt x="532" y="289"/>
                    </a:lnTo>
                    <a:lnTo>
                      <a:pt x="528" y="292"/>
                    </a:lnTo>
                    <a:lnTo>
                      <a:pt x="534" y="297"/>
                    </a:lnTo>
                    <a:lnTo>
                      <a:pt x="535" y="303"/>
                    </a:lnTo>
                    <a:lnTo>
                      <a:pt x="539" y="306"/>
                    </a:lnTo>
                    <a:lnTo>
                      <a:pt x="540" y="311"/>
                    </a:lnTo>
                    <a:lnTo>
                      <a:pt x="539" y="313"/>
                    </a:lnTo>
                    <a:lnTo>
                      <a:pt x="543" y="318"/>
                    </a:lnTo>
                    <a:lnTo>
                      <a:pt x="545" y="318"/>
                    </a:lnTo>
                    <a:lnTo>
                      <a:pt x="545" y="319"/>
                    </a:lnTo>
                    <a:lnTo>
                      <a:pt x="547" y="319"/>
                    </a:lnTo>
                    <a:lnTo>
                      <a:pt x="553" y="322"/>
                    </a:lnTo>
                    <a:lnTo>
                      <a:pt x="553" y="320"/>
                    </a:lnTo>
                    <a:lnTo>
                      <a:pt x="555" y="313"/>
                    </a:lnTo>
                    <a:lnTo>
                      <a:pt x="559" y="318"/>
                    </a:lnTo>
                    <a:lnTo>
                      <a:pt x="566" y="322"/>
                    </a:lnTo>
                    <a:lnTo>
                      <a:pt x="568" y="324"/>
                    </a:lnTo>
                    <a:lnTo>
                      <a:pt x="568" y="327"/>
                    </a:lnTo>
                    <a:lnTo>
                      <a:pt x="570" y="331"/>
                    </a:lnTo>
                    <a:lnTo>
                      <a:pt x="577" y="327"/>
                    </a:lnTo>
                    <a:lnTo>
                      <a:pt x="590" y="314"/>
                    </a:lnTo>
                    <a:lnTo>
                      <a:pt x="594" y="318"/>
                    </a:lnTo>
                    <a:lnTo>
                      <a:pt x="604" y="307"/>
                    </a:lnTo>
                    <a:lnTo>
                      <a:pt x="608" y="311"/>
                    </a:lnTo>
                    <a:lnTo>
                      <a:pt x="610" y="319"/>
                    </a:lnTo>
                    <a:lnTo>
                      <a:pt x="615" y="319"/>
                    </a:lnTo>
                    <a:lnTo>
                      <a:pt x="616" y="314"/>
                    </a:lnTo>
                    <a:lnTo>
                      <a:pt x="620" y="311"/>
                    </a:lnTo>
                    <a:lnTo>
                      <a:pt x="626" y="310"/>
                    </a:lnTo>
                    <a:lnTo>
                      <a:pt x="630" y="310"/>
                    </a:lnTo>
                    <a:lnTo>
                      <a:pt x="630" y="311"/>
                    </a:lnTo>
                    <a:lnTo>
                      <a:pt x="628" y="316"/>
                    </a:lnTo>
                    <a:lnTo>
                      <a:pt x="632" y="318"/>
                    </a:lnTo>
                    <a:lnTo>
                      <a:pt x="637" y="319"/>
                    </a:lnTo>
                    <a:lnTo>
                      <a:pt x="642" y="316"/>
                    </a:lnTo>
                    <a:lnTo>
                      <a:pt x="646" y="322"/>
                    </a:lnTo>
                    <a:lnTo>
                      <a:pt x="649" y="320"/>
                    </a:lnTo>
                    <a:lnTo>
                      <a:pt x="653" y="319"/>
                    </a:lnTo>
                    <a:lnTo>
                      <a:pt x="653" y="311"/>
                    </a:lnTo>
                    <a:lnTo>
                      <a:pt x="657" y="313"/>
                    </a:lnTo>
                    <a:lnTo>
                      <a:pt x="659" y="316"/>
                    </a:lnTo>
                    <a:lnTo>
                      <a:pt x="658" y="319"/>
                    </a:lnTo>
                    <a:lnTo>
                      <a:pt x="660" y="318"/>
                    </a:lnTo>
                    <a:lnTo>
                      <a:pt x="659" y="319"/>
                    </a:lnTo>
                    <a:lnTo>
                      <a:pt x="663" y="323"/>
                    </a:lnTo>
                    <a:lnTo>
                      <a:pt x="659" y="323"/>
                    </a:lnTo>
                    <a:lnTo>
                      <a:pt x="659" y="328"/>
                    </a:lnTo>
                    <a:lnTo>
                      <a:pt x="662" y="328"/>
                    </a:lnTo>
                    <a:lnTo>
                      <a:pt x="662" y="330"/>
                    </a:lnTo>
                    <a:lnTo>
                      <a:pt x="658" y="332"/>
                    </a:lnTo>
                    <a:lnTo>
                      <a:pt x="660" y="335"/>
                    </a:lnTo>
                    <a:lnTo>
                      <a:pt x="667" y="343"/>
                    </a:lnTo>
                    <a:lnTo>
                      <a:pt x="667" y="344"/>
                    </a:lnTo>
                    <a:lnTo>
                      <a:pt x="668" y="349"/>
                    </a:lnTo>
                    <a:lnTo>
                      <a:pt x="668" y="357"/>
                    </a:lnTo>
                    <a:lnTo>
                      <a:pt x="672" y="353"/>
                    </a:lnTo>
                    <a:lnTo>
                      <a:pt x="677" y="364"/>
                    </a:lnTo>
                    <a:lnTo>
                      <a:pt x="676" y="365"/>
                    </a:lnTo>
                    <a:lnTo>
                      <a:pt x="680" y="369"/>
                    </a:lnTo>
                    <a:lnTo>
                      <a:pt x="677" y="370"/>
                    </a:lnTo>
                    <a:lnTo>
                      <a:pt x="683" y="375"/>
                    </a:lnTo>
                    <a:lnTo>
                      <a:pt x="683" y="382"/>
                    </a:lnTo>
                    <a:lnTo>
                      <a:pt x="689" y="381"/>
                    </a:lnTo>
                    <a:lnTo>
                      <a:pt x="689" y="383"/>
                    </a:lnTo>
                    <a:lnTo>
                      <a:pt x="693" y="386"/>
                    </a:lnTo>
                    <a:lnTo>
                      <a:pt x="692" y="390"/>
                    </a:lnTo>
                    <a:lnTo>
                      <a:pt x="662" y="392"/>
                    </a:lnTo>
                    <a:lnTo>
                      <a:pt x="663" y="390"/>
                    </a:lnTo>
                    <a:lnTo>
                      <a:pt x="658" y="385"/>
                    </a:lnTo>
                    <a:lnTo>
                      <a:pt x="658" y="392"/>
                    </a:lnTo>
                    <a:lnTo>
                      <a:pt x="641" y="395"/>
                    </a:lnTo>
                    <a:lnTo>
                      <a:pt x="642" y="392"/>
                    </a:lnTo>
                    <a:lnTo>
                      <a:pt x="649" y="390"/>
                    </a:lnTo>
                    <a:lnTo>
                      <a:pt x="641" y="379"/>
                    </a:lnTo>
                    <a:lnTo>
                      <a:pt x="646" y="375"/>
                    </a:lnTo>
                    <a:lnTo>
                      <a:pt x="641" y="373"/>
                    </a:lnTo>
                    <a:lnTo>
                      <a:pt x="638" y="369"/>
                    </a:lnTo>
                    <a:lnTo>
                      <a:pt x="638" y="365"/>
                    </a:lnTo>
                    <a:lnTo>
                      <a:pt x="636" y="368"/>
                    </a:lnTo>
                    <a:lnTo>
                      <a:pt x="633" y="368"/>
                    </a:lnTo>
                    <a:lnTo>
                      <a:pt x="630" y="369"/>
                    </a:lnTo>
                    <a:lnTo>
                      <a:pt x="630" y="373"/>
                    </a:lnTo>
                    <a:lnTo>
                      <a:pt x="640" y="381"/>
                    </a:lnTo>
                    <a:lnTo>
                      <a:pt x="640" y="383"/>
                    </a:lnTo>
                    <a:lnTo>
                      <a:pt x="641" y="386"/>
                    </a:lnTo>
                    <a:lnTo>
                      <a:pt x="636" y="392"/>
                    </a:lnTo>
                    <a:lnTo>
                      <a:pt x="638" y="396"/>
                    </a:lnTo>
                    <a:lnTo>
                      <a:pt x="630" y="404"/>
                    </a:lnTo>
                    <a:lnTo>
                      <a:pt x="606" y="417"/>
                    </a:lnTo>
                    <a:lnTo>
                      <a:pt x="591" y="425"/>
                    </a:lnTo>
                    <a:lnTo>
                      <a:pt x="598" y="424"/>
                    </a:lnTo>
                    <a:lnTo>
                      <a:pt x="590" y="426"/>
                    </a:lnTo>
                    <a:lnTo>
                      <a:pt x="547" y="445"/>
                    </a:lnTo>
                    <a:lnTo>
                      <a:pt x="547" y="446"/>
                    </a:lnTo>
                    <a:lnTo>
                      <a:pt x="530" y="455"/>
                    </a:lnTo>
                    <a:lnTo>
                      <a:pt x="509" y="462"/>
                    </a:lnTo>
                    <a:lnTo>
                      <a:pt x="506" y="466"/>
                    </a:lnTo>
                    <a:lnTo>
                      <a:pt x="504" y="462"/>
                    </a:lnTo>
                    <a:lnTo>
                      <a:pt x="505" y="457"/>
                    </a:lnTo>
                    <a:lnTo>
                      <a:pt x="510" y="450"/>
                    </a:lnTo>
                    <a:lnTo>
                      <a:pt x="518" y="447"/>
                    </a:lnTo>
                    <a:lnTo>
                      <a:pt x="519" y="445"/>
                    </a:lnTo>
                    <a:lnTo>
                      <a:pt x="518" y="442"/>
                    </a:lnTo>
                    <a:lnTo>
                      <a:pt x="519" y="442"/>
                    </a:lnTo>
                    <a:lnTo>
                      <a:pt x="521" y="440"/>
                    </a:lnTo>
                    <a:lnTo>
                      <a:pt x="526" y="441"/>
                    </a:lnTo>
                    <a:lnTo>
                      <a:pt x="528" y="441"/>
                    </a:lnTo>
                    <a:lnTo>
                      <a:pt x="527" y="442"/>
                    </a:lnTo>
                    <a:lnTo>
                      <a:pt x="532" y="441"/>
                    </a:lnTo>
                    <a:lnTo>
                      <a:pt x="532" y="440"/>
                    </a:lnTo>
                    <a:lnTo>
                      <a:pt x="534" y="437"/>
                    </a:lnTo>
                    <a:lnTo>
                      <a:pt x="532" y="434"/>
                    </a:lnTo>
                    <a:lnTo>
                      <a:pt x="535" y="434"/>
                    </a:lnTo>
                    <a:lnTo>
                      <a:pt x="547" y="425"/>
                    </a:lnTo>
                    <a:lnTo>
                      <a:pt x="551" y="423"/>
                    </a:lnTo>
                    <a:lnTo>
                      <a:pt x="545" y="420"/>
                    </a:lnTo>
                    <a:lnTo>
                      <a:pt x="539" y="412"/>
                    </a:lnTo>
                    <a:lnTo>
                      <a:pt x="526" y="413"/>
                    </a:lnTo>
                    <a:lnTo>
                      <a:pt x="517" y="416"/>
                    </a:lnTo>
                    <a:lnTo>
                      <a:pt x="519" y="420"/>
                    </a:lnTo>
                    <a:lnTo>
                      <a:pt x="521" y="421"/>
                    </a:lnTo>
                    <a:lnTo>
                      <a:pt x="518" y="421"/>
                    </a:lnTo>
                    <a:lnTo>
                      <a:pt x="510" y="429"/>
                    </a:lnTo>
                    <a:lnTo>
                      <a:pt x="508" y="430"/>
                    </a:lnTo>
                    <a:lnTo>
                      <a:pt x="509" y="432"/>
                    </a:lnTo>
                    <a:lnTo>
                      <a:pt x="514" y="436"/>
                    </a:lnTo>
                    <a:lnTo>
                      <a:pt x="509" y="436"/>
                    </a:lnTo>
                    <a:lnTo>
                      <a:pt x="508" y="441"/>
                    </a:lnTo>
                    <a:lnTo>
                      <a:pt x="505" y="441"/>
                    </a:lnTo>
                    <a:lnTo>
                      <a:pt x="510" y="446"/>
                    </a:lnTo>
                    <a:lnTo>
                      <a:pt x="515" y="443"/>
                    </a:lnTo>
                    <a:lnTo>
                      <a:pt x="515" y="446"/>
                    </a:lnTo>
                    <a:lnTo>
                      <a:pt x="517" y="445"/>
                    </a:lnTo>
                    <a:lnTo>
                      <a:pt x="518" y="442"/>
                    </a:lnTo>
                    <a:lnTo>
                      <a:pt x="518" y="445"/>
                    </a:lnTo>
                    <a:lnTo>
                      <a:pt x="515" y="447"/>
                    </a:lnTo>
                    <a:lnTo>
                      <a:pt x="513" y="447"/>
                    </a:lnTo>
                    <a:lnTo>
                      <a:pt x="508" y="450"/>
                    </a:lnTo>
                    <a:lnTo>
                      <a:pt x="506" y="443"/>
                    </a:lnTo>
                    <a:lnTo>
                      <a:pt x="500" y="445"/>
                    </a:lnTo>
                    <a:lnTo>
                      <a:pt x="497" y="445"/>
                    </a:lnTo>
                    <a:lnTo>
                      <a:pt x="496" y="443"/>
                    </a:lnTo>
                    <a:lnTo>
                      <a:pt x="492" y="442"/>
                    </a:lnTo>
                    <a:lnTo>
                      <a:pt x="493" y="441"/>
                    </a:lnTo>
                    <a:lnTo>
                      <a:pt x="496" y="442"/>
                    </a:lnTo>
                    <a:lnTo>
                      <a:pt x="488" y="436"/>
                    </a:lnTo>
                    <a:lnTo>
                      <a:pt x="487" y="437"/>
                    </a:lnTo>
                    <a:lnTo>
                      <a:pt x="487" y="434"/>
                    </a:lnTo>
                    <a:lnTo>
                      <a:pt x="481" y="443"/>
                    </a:lnTo>
                    <a:lnTo>
                      <a:pt x="474" y="446"/>
                    </a:lnTo>
                    <a:lnTo>
                      <a:pt x="468" y="450"/>
                    </a:lnTo>
                    <a:lnTo>
                      <a:pt x="466" y="447"/>
                    </a:lnTo>
                    <a:lnTo>
                      <a:pt x="464" y="450"/>
                    </a:lnTo>
                    <a:lnTo>
                      <a:pt x="464" y="453"/>
                    </a:lnTo>
                    <a:lnTo>
                      <a:pt x="475" y="458"/>
                    </a:lnTo>
                    <a:lnTo>
                      <a:pt x="477" y="458"/>
                    </a:lnTo>
                    <a:lnTo>
                      <a:pt x="481" y="462"/>
                    </a:lnTo>
                    <a:lnTo>
                      <a:pt x="487" y="462"/>
                    </a:lnTo>
                    <a:lnTo>
                      <a:pt x="484" y="464"/>
                    </a:lnTo>
                    <a:lnTo>
                      <a:pt x="487" y="464"/>
                    </a:lnTo>
                    <a:lnTo>
                      <a:pt x="487" y="467"/>
                    </a:lnTo>
                    <a:lnTo>
                      <a:pt x="485" y="466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6"/>
                    </a:lnTo>
                    <a:lnTo>
                      <a:pt x="472" y="464"/>
                    </a:lnTo>
                    <a:lnTo>
                      <a:pt x="474" y="463"/>
                    </a:lnTo>
                    <a:lnTo>
                      <a:pt x="471" y="464"/>
                    </a:lnTo>
                    <a:lnTo>
                      <a:pt x="472" y="462"/>
                    </a:lnTo>
                    <a:lnTo>
                      <a:pt x="471" y="463"/>
                    </a:lnTo>
                    <a:lnTo>
                      <a:pt x="471" y="461"/>
                    </a:lnTo>
                    <a:lnTo>
                      <a:pt x="474" y="462"/>
                    </a:lnTo>
                    <a:lnTo>
                      <a:pt x="463" y="453"/>
                    </a:lnTo>
                    <a:lnTo>
                      <a:pt x="462" y="453"/>
                    </a:lnTo>
                    <a:lnTo>
                      <a:pt x="463" y="454"/>
                    </a:lnTo>
                    <a:lnTo>
                      <a:pt x="463" y="458"/>
                    </a:lnTo>
                    <a:lnTo>
                      <a:pt x="457" y="458"/>
                    </a:lnTo>
                    <a:lnTo>
                      <a:pt x="458" y="471"/>
                    </a:lnTo>
                    <a:lnTo>
                      <a:pt x="455" y="478"/>
                    </a:lnTo>
                    <a:lnTo>
                      <a:pt x="459" y="478"/>
                    </a:lnTo>
                    <a:lnTo>
                      <a:pt x="459" y="492"/>
                    </a:lnTo>
                    <a:lnTo>
                      <a:pt x="457" y="497"/>
                    </a:lnTo>
                    <a:lnTo>
                      <a:pt x="447" y="512"/>
                    </a:lnTo>
                    <a:lnTo>
                      <a:pt x="446" y="514"/>
                    </a:lnTo>
                    <a:lnTo>
                      <a:pt x="443" y="517"/>
                    </a:lnTo>
                    <a:lnTo>
                      <a:pt x="446" y="519"/>
                    </a:lnTo>
                    <a:lnTo>
                      <a:pt x="449" y="519"/>
                    </a:lnTo>
                    <a:lnTo>
                      <a:pt x="445" y="527"/>
                    </a:lnTo>
                    <a:lnTo>
                      <a:pt x="446" y="526"/>
                    </a:lnTo>
                    <a:lnTo>
                      <a:pt x="446" y="530"/>
                    </a:lnTo>
                    <a:lnTo>
                      <a:pt x="449" y="530"/>
                    </a:lnTo>
                    <a:lnTo>
                      <a:pt x="451" y="536"/>
                    </a:lnTo>
                    <a:lnTo>
                      <a:pt x="445" y="536"/>
                    </a:lnTo>
                    <a:lnTo>
                      <a:pt x="445" y="540"/>
                    </a:lnTo>
                    <a:lnTo>
                      <a:pt x="449" y="543"/>
                    </a:lnTo>
                    <a:lnTo>
                      <a:pt x="447" y="547"/>
                    </a:lnTo>
                    <a:lnTo>
                      <a:pt x="451" y="548"/>
                    </a:lnTo>
                    <a:lnTo>
                      <a:pt x="451" y="555"/>
                    </a:lnTo>
                    <a:lnTo>
                      <a:pt x="459" y="556"/>
                    </a:lnTo>
                    <a:lnTo>
                      <a:pt x="462" y="555"/>
                    </a:lnTo>
                    <a:lnTo>
                      <a:pt x="458" y="547"/>
                    </a:lnTo>
                    <a:lnTo>
                      <a:pt x="462" y="548"/>
                    </a:lnTo>
                    <a:lnTo>
                      <a:pt x="463" y="540"/>
                    </a:lnTo>
                    <a:lnTo>
                      <a:pt x="466" y="543"/>
                    </a:lnTo>
                    <a:lnTo>
                      <a:pt x="466" y="539"/>
                    </a:lnTo>
                    <a:lnTo>
                      <a:pt x="474" y="540"/>
                    </a:lnTo>
                    <a:lnTo>
                      <a:pt x="468" y="540"/>
                    </a:lnTo>
                    <a:lnTo>
                      <a:pt x="472" y="557"/>
                    </a:lnTo>
                    <a:lnTo>
                      <a:pt x="479" y="564"/>
                    </a:lnTo>
                    <a:lnTo>
                      <a:pt x="476" y="581"/>
                    </a:lnTo>
                    <a:lnTo>
                      <a:pt x="477" y="591"/>
                    </a:lnTo>
                    <a:lnTo>
                      <a:pt x="487" y="601"/>
                    </a:lnTo>
                    <a:lnTo>
                      <a:pt x="500" y="610"/>
                    </a:lnTo>
                    <a:lnTo>
                      <a:pt x="504" y="612"/>
                    </a:lnTo>
                    <a:lnTo>
                      <a:pt x="502" y="612"/>
                    </a:lnTo>
                    <a:lnTo>
                      <a:pt x="508" y="619"/>
                    </a:lnTo>
                    <a:lnTo>
                      <a:pt x="508" y="618"/>
                    </a:lnTo>
                    <a:lnTo>
                      <a:pt x="506" y="612"/>
                    </a:lnTo>
                    <a:lnTo>
                      <a:pt x="519" y="632"/>
                    </a:lnTo>
                    <a:lnTo>
                      <a:pt x="521" y="629"/>
                    </a:lnTo>
                    <a:lnTo>
                      <a:pt x="518" y="628"/>
                    </a:lnTo>
                    <a:lnTo>
                      <a:pt x="530" y="629"/>
                    </a:lnTo>
                    <a:lnTo>
                      <a:pt x="532" y="632"/>
                    </a:lnTo>
                    <a:lnTo>
                      <a:pt x="536" y="637"/>
                    </a:lnTo>
                    <a:lnTo>
                      <a:pt x="536" y="641"/>
                    </a:lnTo>
                    <a:lnTo>
                      <a:pt x="532" y="644"/>
                    </a:lnTo>
                    <a:lnTo>
                      <a:pt x="532" y="648"/>
                    </a:lnTo>
                    <a:lnTo>
                      <a:pt x="534" y="648"/>
                    </a:lnTo>
                    <a:lnTo>
                      <a:pt x="526" y="658"/>
                    </a:lnTo>
                    <a:lnTo>
                      <a:pt x="526" y="654"/>
                    </a:lnTo>
                    <a:lnTo>
                      <a:pt x="525" y="650"/>
                    </a:lnTo>
                    <a:lnTo>
                      <a:pt x="525" y="657"/>
                    </a:lnTo>
                    <a:lnTo>
                      <a:pt x="526" y="662"/>
                    </a:lnTo>
                    <a:lnTo>
                      <a:pt x="525" y="662"/>
                    </a:lnTo>
                    <a:lnTo>
                      <a:pt x="526" y="666"/>
                    </a:lnTo>
                    <a:lnTo>
                      <a:pt x="518" y="679"/>
                    </a:lnTo>
                    <a:lnTo>
                      <a:pt x="518" y="681"/>
                    </a:lnTo>
                    <a:lnTo>
                      <a:pt x="519" y="681"/>
                    </a:lnTo>
                    <a:lnTo>
                      <a:pt x="510" y="691"/>
                    </a:lnTo>
                    <a:lnTo>
                      <a:pt x="508" y="684"/>
                    </a:lnTo>
                    <a:lnTo>
                      <a:pt x="505" y="682"/>
                    </a:lnTo>
                    <a:lnTo>
                      <a:pt x="509" y="671"/>
                    </a:lnTo>
                    <a:lnTo>
                      <a:pt x="508" y="663"/>
                    </a:lnTo>
                    <a:lnTo>
                      <a:pt x="502" y="663"/>
                    </a:lnTo>
                    <a:lnTo>
                      <a:pt x="500" y="666"/>
                    </a:lnTo>
                    <a:lnTo>
                      <a:pt x="494" y="677"/>
                    </a:lnTo>
                    <a:lnTo>
                      <a:pt x="497" y="679"/>
                    </a:lnTo>
                    <a:lnTo>
                      <a:pt x="497" y="678"/>
                    </a:lnTo>
                    <a:lnTo>
                      <a:pt x="504" y="684"/>
                    </a:lnTo>
                    <a:lnTo>
                      <a:pt x="496" y="687"/>
                    </a:lnTo>
                    <a:lnTo>
                      <a:pt x="497" y="691"/>
                    </a:lnTo>
                    <a:lnTo>
                      <a:pt x="502" y="691"/>
                    </a:lnTo>
                    <a:lnTo>
                      <a:pt x="505" y="694"/>
                    </a:lnTo>
                    <a:lnTo>
                      <a:pt x="502" y="699"/>
                    </a:lnTo>
                    <a:lnTo>
                      <a:pt x="500" y="700"/>
                    </a:lnTo>
                    <a:lnTo>
                      <a:pt x="496" y="703"/>
                    </a:lnTo>
                    <a:lnTo>
                      <a:pt x="483" y="691"/>
                    </a:lnTo>
                    <a:lnTo>
                      <a:pt x="481" y="681"/>
                    </a:lnTo>
                    <a:lnTo>
                      <a:pt x="468" y="679"/>
                    </a:lnTo>
                    <a:lnTo>
                      <a:pt x="464" y="673"/>
                    </a:lnTo>
                    <a:lnTo>
                      <a:pt x="466" y="666"/>
                    </a:lnTo>
                    <a:lnTo>
                      <a:pt x="464" y="660"/>
                    </a:lnTo>
                    <a:lnTo>
                      <a:pt x="467" y="652"/>
                    </a:lnTo>
                    <a:lnTo>
                      <a:pt x="463" y="646"/>
                    </a:lnTo>
                    <a:lnTo>
                      <a:pt x="458" y="649"/>
                    </a:lnTo>
                    <a:lnTo>
                      <a:pt x="458" y="646"/>
                    </a:lnTo>
                    <a:lnTo>
                      <a:pt x="457" y="648"/>
                    </a:lnTo>
                    <a:lnTo>
                      <a:pt x="454" y="649"/>
                    </a:lnTo>
                    <a:lnTo>
                      <a:pt x="449" y="653"/>
                    </a:lnTo>
                    <a:lnTo>
                      <a:pt x="438" y="653"/>
                    </a:lnTo>
                    <a:lnTo>
                      <a:pt x="433" y="648"/>
                    </a:lnTo>
                    <a:lnTo>
                      <a:pt x="430" y="650"/>
                    </a:lnTo>
                    <a:lnTo>
                      <a:pt x="425" y="652"/>
                    </a:lnTo>
                    <a:lnTo>
                      <a:pt x="417" y="646"/>
                    </a:lnTo>
                    <a:lnTo>
                      <a:pt x="417" y="641"/>
                    </a:lnTo>
                    <a:lnTo>
                      <a:pt x="413" y="640"/>
                    </a:lnTo>
                    <a:lnTo>
                      <a:pt x="413" y="636"/>
                    </a:lnTo>
                    <a:lnTo>
                      <a:pt x="410" y="637"/>
                    </a:lnTo>
                    <a:lnTo>
                      <a:pt x="407" y="636"/>
                    </a:lnTo>
                    <a:lnTo>
                      <a:pt x="403" y="637"/>
                    </a:lnTo>
                    <a:lnTo>
                      <a:pt x="400" y="633"/>
                    </a:lnTo>
                    <a:lnTo>
                      <a:pt x="390" y="633"/>
                    </a:lnTo>
                    <a:lnTo>
                      <a:pt x="382" y="631"/>
                    </a:lnTo>
                    <a:lnTo>
                      <a:pt x="376" y="629"/>
                    </a:lnTo>
                    <a:lnTo>
                      <a:pt x="365" y="633"/>
                    </a:lnTo>
                    <a:lnTo>
                      <a:pt x="343" y="636"/>
                    </a:lnTo>
                    <a:lnTo>
                      <a:pt x="340" y="636"/>
                    </a:lnTo>
                    <a:lnTo>
                      <a:pt x="330" y="633"/>
                    </a:lnTo>
                    <a:lnTo>
                      <a:pt x="322" y="640"/>
                    </a:lnTo>
                    <a:lnTo>
                      <a:pt x="314" y="641"/>
                    </a:lnTo>
                    <a:lnTo>
                      <a:pt x="313" y="644"/>
                    </a:lnTo>
                    <a:lnTo>
                      <a:pt x="313" y="650"/>
                    </a:lnTo>
                    <a:lnTo>
                      <a:pt x="309" y="652"/>
                    </a:lnTo>
                    <a:lnTo>
                      <a:pt x="289" y="660"/>
                    </a:lnTo>
                    <a:lnTo>
                      <a:pt x="281" y="666"/>
                    </a:lnTo>
                    <a:lnTo>
                      <a:pt x="271" y="666"/>
                    </a:lnTo>
                    <a:lnTo>
                      <a:pt x="270" y="658"/>
                    </a:lnTo>
                    <a:lnTo>
                      <a:pt x="259" y="652"/>
                    </a:lnTo>
                    <a:lnTo>
                      <a:pt x="253" y="649"/>
                    </a:lnTo>
                    <a:lnTo>
                      <a:pt x="236" y="649"/>
                    </a:lnTo>
                    <a:lnTo>
                      <a:pt x="225" y="652"/>
                    </a:lnTo>
                    <a:lnTo>
                      <a:pt x="225" y="644"/>
                    </a:lnTo>
                    <a:lnTo>
                      <a:pt x="226" y="641"/>
                    </a:lnTo>
                    <a:lnTo>
                      <a:pt x="221" y="637"/>
                    </a:lnTo>
                    <a:lnTo>
                      <a:pt x="215" y="636"/>
                    </a:lnTo>
                    <a:lnTo>
                      <a:pt x="198" y="627"/>
                    </a:lnTo>
                    <a:lnTo>
                      <a:pt x="190" y="620"/>
                    </a:lnTo>
                    <a:lnTo>
                      <a:pt x="186" y="620"/>
                    </a:lnTo>
                    <a:lnTo>
                      <a:pt x="179" y="615"/>
                    </a:lnTo>
                    <a:lnTo>
                      <a:pt x="181" y="610"/>
                    </a:lnTo>
                    <a:lnTo>
                      <a:pt x="181" y="606"/>
                    </a:lnTo>
                    <a:lnTo>
                      <a:pt x="176" y="608"/>
                    </a:lnTo>
                    <a:lnTo>
                      <a:pt x="170" y="608"/>
                    </a:lnTo>
                    <a:lnTo>
                      <a:pt x="169" y="607"/>
                    </a:lnTo>
                    <a:lnTo>
                      <a:pt x="164" y="605"/>
                    </a:lnTo>
                    <a:lnTo>
                      <a:pt x="156" y="605"/>
                    </a:lnTo>
                    <a:lnTo>
                      <a:pt x="155" y="602"/>
                    </a:lnTo>
                    <a:lnTo>
                      <a:pt x="157" y="595"/>
                    </a:lnTo>
                    <a:lnTo>
                      <a:pt x="156" y="590"/>
                    </a:lnTo>
                    <a:lnTo>
                      <a:pt x="164" y="585"/>
                    </a:lnTo>
                    <a:lnTo>
                      <a:pt x="161" y="585"/>
                    </a:lnTo>
                    <a:lnTo>
                      <a:pt x="147" y="578"/>
                    </a:lnTo>
                    <a:lnTo>
                      <a:pt x="145" y="580"/>
                    </a:lnTo>
                    <a:lnTo>
                      <a:pt x="143" y="588"/>
                    </a:lnTo>
                    <a:lnTo>
                      <a:pt x="135" y="582"/>
                    </a:lnTo>
                    <a:lnTo>
                      <a:pt x="134" y="590"/>
                    </a:lnTo>
                    <a:lnTo>
                      <a:pt x="127" y="589"/>
                    </a:lnTo>
                    <a:lnTo>
                      <a:pt x="119" y="585"/>
                    </a:lnTo>
                    <a:lnTo>
                      <a:pt x="115" y="580"/>
                    </a:lnTo>
                    <a:lnTo>
                      <a:pt x="118" y="576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5" y="568"/>
                    </a:lnTo>
                    <a:lnTo>
                      <a:pt x="109" y="569"/>
                    </a:lnTo>
                    <a:lnTo>
                      <a:pt x="105" y="568"/>
                    </a:lnTo>
                    <a:lnTo>
                      <a:pt x="106" y="556"/>
                    </a:lnTo>
                    <a:lnTo>
                      <a:pt x="100" y="551"/>
                    </a:lnTo>
                    <a:lnTo>
                      <a:pt x="92" y="548"/>
                    </a:lnTo>
                    <a:lnTo>
                      <a:pt x="88" y="546"/>
                    </a:lnTo>
                    <a:lnTo>
                      <a:pt x="88" y="539"/>
                    </a:lnTo>
                    <a:lnTo>
                      <a:pt x="79" y="538"/>
                    </a:lnTo>
                    <a:lnTo>
                      <a:pt x="77" y="534"/>
                    </a:lnTo>
                    <a:lnTo>
                      <a:pt x="72" y="534"/>
                    </a:lnTo>
                    <a:lnTo>
                      <a:pt x="63" y="530"/>
                    </a:lnTo>
                    <a:lnTo>
                      <a:pt x="62" y="525"/>
                    </a:lnTo>
                    <a:lnTo>
                      <a:pt x="45" y="508"/>
                    </a:lnTo>
                    <a:lnTo>
                      <a:pt x="36" y="517"/>
                    </a:lnTo>
                    <a:lnTo>
                      <a:pt x="33" y="518"/>
                    </a:lnTo>
                    <a:lnTo>
                      <a:pt x="30" y="517"/>
                    </a:lnTo>
                    <a:lnTo>
                      <a:pt x="32" y="508"/>
                    </a:lnTo>
                    <a:lnTo>
                      <a:pt x="24" y="508"/>
                    </a:lnTo>
                    <a:lnTo>
                      <a:pt x="25" y="501"/>
                    </a:lnTo>
                    <a:lnTo>
                      <a:pt x="17" y="498"/>
                    </a:lnTo>
                    <a:lnTo>
                      <a:pt x="17" y="495"/>
                    </a:lnTo>
                    <a:lnTo>
                      <a:pt x="25" y="488"/>
                    </a:lnTo>
                    <a:lnTo>
                      <a:pt x="23" y="484"/>
                    </a:lnTo>
                    <a:lnTo>
                      <a:pt x="28" y="476"/>
                    </a:lnTo>
                    <a:lnTo>
                      <a:pt x="26" y="476"/>
                    </a:lnTo>
                    <a:lnTo>
                      <a:pt x="25" y="471"/>
                    </a:lnTo>
                    <a:lnTo>
                      <a:pt x="13" y="467"/>
                    </a:lnTo>
                    <a:lnTo>
                      <a:pt x="11" y="471"/>
                    </a:lnTo>
                    <a:lnTo>
                      <a:pt x="7" y="471"/>
                    </a:lnTo>
                    <a:lnTo>
                      <a:pt x="9" y="462"/>
                    </a:lnTo>
                    <a:lnTo>
                      <a:pt x="2" y="463"/>
                    </a:lnTo>
                    <a:lnTo>
                      <a:pt x="0" y="461"/>
                    </a:lnTo>
                    <a:lnTo>
                      <a:pt x="6" y="461"/>
                    </a:lnTo>
                    <a:lnTo>
                      <a:pt x="6" y="446"/>
                    </a:lnTo>
                    <a:lnTo>
                      <a:pt x="4" y="434"/>
                    </a:lnTo>
                    <a:lnTo>
                      <a:pt x="4" y="429"/>
                    </a:lnTo>
                    <a:lnTo>
                      <a:pt x="3" y="416"/>
                    </a:lnTo>
                    <a:lnTo>
                      <a:pt x="3" y="411"/>
                    </a:lnTo>
                    <a:lnTo>
                      <a:pt x="2" y="400"/>
                    </a:lnTo>
                    <a:lnTo>
                      <a:pt x="20" y="379"/>
                    </a:lnTo>
                    <a:lnTo>
                      <a:pt x="32" y="362"/>
                    </a:lnTo>
                    <a:lnTo>
                      <a:pt x="41" y="349"/>
                    </a:lnTo>
                    <a:lnTo>
                      <a:pt x="53" y="331"/>
                    </a:lnTo>
                    <a:lnTo>
                      <a:pt x="63" y="316"/>
                    </a:lnTo>
                    <a:lnTo>
                      <a:pt x="75" y="323"/>
                    </a:lnTo>
                    <a:lnTo>
                      <a:pt x="74" y="324"/>
                    </a:lnTo>
                    <a:lnTo>
                      <a:pt x="72" y="330"/>
                    </a:lnTo>
                    <a:lnTo>
                      <a:pt x="75" y="335"/>
                    </a:lnTo>
                    <a:lnTo>
                      <a:pt x="68" y="344"/>
                    </a:lnTo>
                    <a:lnTo>
                      <a:pt x="63" y="358"/>
                    </a:lnTo>
                    <a:lnTo>
                      <a:pt x="72" y="358"/>
                    </a:lnTo>
                    <a:lnTo>
                      <a:pt x="85" y="364"/>
                    </a:lnTo>
                    <a:lnTo>
                      <a:pt x="83" y="369"/>
                    </a:lnTo>
                    <a:lnTo>
                      <a:pt x="89" y="374"/>
                    </a:lnTo>
                    <a:lnTo>
                      <a:pt x="94" y="370"/>
                    </a:lnTo>
                    <a:lnTo>
                      <a:pt x="96" y="370"/>
                    </a:lnTo>
                    <a:lnTo>
                      <a:pt x="98" y="365"/>
                    </a:lnTo>
                    <a:lnTo>
                      <a:pt x="97" y="371"/>
                    </a:lnTo>
                    <a:lnTo>
                      <a:pt x="106" y="364"/>
                    </a:lnTo>
                    <a:lnTo>
                      <a:pt x="106" y="362"/>
                    </a:lnTo>
                    <a:lnTo>
                      <a:pt x="110" y="358"/>
                    </a:lnTo>
                    <a:lnTo>
                      <a:pt x="110" y="362"/>
                    </a:lnTo>
                    <a:lnTo>
                      <a:pt x="118" y="362"/>
                    </a:lnTo>
                    <a:lnTo>
                      <a:pt x="123" y="358"/>
                    </a:lnTo>
                    <a:lnTo>
                      <a:pt x="134" y="368"/>
                    </a:lnTo>
                    <a:lnTo>
                      <a:pt x="140" y="368"/>
                    </a:lnTo>
                    <a:lnTo>
                      <a:pt x="145" y="365"/>
                    </a:lnTo>
                    <a:lnTo>
                      <a:pt x="147" y="360"/>
                    </a:lnTo>
                    <a:lnTo>
                      <a:pt x="155" y="353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64" y="333"/>
                    </a:lnTo>
                    <a:lnTo>
                      <a:pt x="161" y="330"/>
                    </a:lnTo>
                    <a:lnTo>
                      <a:pt x="160" y="322"/>
                    </a:lnTo>
                    <a:lnTo>
                      <a:pt x="161" y="319"/>
                    </a:lnTo>
                    <a:lnTo>
                      <a:pt x="168" y="316"/>
                    </a:lnTo>
                    <a:lnTo>
                      <a:pt x="168" y="310"/>
                    </a:lnTo>
                    <a:lnTo>
                      <a:pt x="174" y="303"/>
                    </a:lnTo>
                    <a:lnTo>
                      <a:pt x="174" y="299"/>
                    </a:lnTo>
                    <a:lnTo>
                      <a:pt x="172" y="298"/>
                    </a:lnTo>
                    <a:lnTo>
                      <a:pt x="177" y="296"/>
                    </a:lnTo>
                    <a:lnTo>
                      <a:pt x="177" y="290"/>
                    </a:lnTo>
                    <a:lnTo>
                      <a:pt x="179" y="285"/>
                    </a:lnTo>
                    <a:lnTo>
                      <a:pt x="178" y="282"/>
                    </a:lnTo>
                    <a:lnTo>
                      <a:pt x="181" y="285"/>
                    </a:lnTo>
                    <a:lnTo>
                      <a:pt x="190" y="282"/>
                    </a:lnTo>
                    <a:lnTo>
                      <a:pt x="190" y="277"/>
                    </a:lnTo>
                    <a:lnTo>
                      <a:pt x="191" y="280"/>
                    </a:lnTo>
                    <a:lnTo>
                      <a:pt x="194" y="278"/>
                    </a:lnTo>
                    <a:lnTo>
                      <a:pt x="198" y="285"/>
                    </a:lnTo>
                    <a:lnTo>
                      <a:pt x="202" y="286"/>
                    </a:lnTo>
                    <a:lnTo>
                      <a:pt x="204" y="286"/>
                    </a:lnTo>
                    <a:lnTo>
                      <a:pt x="204" y="281"/>
                    </a:lnTo>
                    <a:lnTo>
                      <a:pt x="207" y="280"/>
                    </a:lnTo>
                    <a:lnTo>
                      <a:pt x="207" y="275"/>
                    </a:lnTo>
                    <a:lnTo>
                      <a:pt x="215" y="272"/>
                    </a:lnTo>
                    <a:lnTo>
                      <a:pt x="215" y="271"/>
                    </a:lnTo>
                    <a:lnTo>
                      <a:pt x="211" y="259"/>
                    </a:lnTo>
                    <a:lnTo>
                      <a:pt x="232" y="260"/>
                    </a:lnTo>
                    <a:lnTo>
                      <a:pt x="240" y="252"/>
                    </a:lnTo>
                    <a:lnTo>
                      <a:pt x="243" y="250"/>
                    </a:lnTo>
                    <a:lnTo>
                      <a:pt x="249" y="248"/>
                    </a:lnTo>
                    <a:lnTo>
                      <a:pt x="259" y="248"/>
                    </a:lnTo>
                    <a:lnTo>
                      <a:pt x="268" y="250"/>
                    </a:lnTo>
                    <a:lnTo>
                      <a:pt x="270" y="265"/>
                    </a:lnTo>
                    <a:lnTo>
                      <a:pt x="281" y="265"/>
                    </a:lnTo>
                    <a:lnTo>
                      <a:pt x="281" y="268"/>
                    </a:lnTo>
                    <a:lnTo>
                      <a:pt x="298" y="265"/>
                    </a:lnTo>
                    <a:lnTo>
                      <a:pt x="297" y="259"/>
                    </a:lnTo>
                    <a:lnTo>
                      <a:pt x="298" y="258"/>
                    </a:lnTo>
                    <a:lnTo>
                      <a:pt x="293" y="247"/>
                    </a:lnTo>
                    <a:lnTo>
                      <a:pt x="297" y="242"/>
                    </a:lnTo>
                    <a:lnTo>
                      <a:pt x="292" y="239"/>
                    </a:lnTo>
                    <a:lnTo>
                      <a:pt x="300" y="237"/>
                    </a:lnTo>
                    <a:lnTo>
                      <a:pt x="304" y="237"/>
                    </a:lnTo>
                    <a:lnTo>
                      <a:pt x="301" y="230"/>
                    </a:lnTo>
                    <a:lnTo>
                      <a:pt x="297" y="220"/>
                    </a:lnTo>
                    <a:lnTo>
                      <a:pt x="313" y="214"/>
                    </a:lnTo>
                    <a:lnTo>
                      <a:pt x="315" y="214"/>
                    </a:lnTo>
                    <a:lnTo>
                      <a:pt x="319" y="218"/>
                    </a:lnTo>
                    <a:lnTo>
                      <a:pt x="322" y="214"/>
                    </a:lnTo>
                    <a:lnTo>
                      <a:pt x="334" y="214"/>
                    </a:lnTo>
                    <a:lnTo>
                      <a:pt x="338" y="213"/>
                    </a:lnTo>
                    <a:lnTo>
                      <a:pt x="342" y="213"/>
                    </a:lnTo>
                    <a:lnTo>
                      <a:pt x="355" y="208"/>
                    </a:lnTo>
                    <a:lnTo>
                      <a:pt x="360" y="204"/>
                    </a:lnTo>
                    <a:lnTo>
                      <a:pt x="359" y="203"/>
                    </a:lnTo>
                    <a:lnTo>
                      <a:pt x="362" y="196"/>
                    </a:lnTo>
                    <a:lnTo>
                      <a:pt x="365" y="188"/>
                    </a:lnTo>
                    <a:lnTo>
                      <a:pt x="372" y="189"/>
                    </a:lnTo>
                    <a:lnTo>
                      <a:pt x="374" y="182"/>
                    </a:lnTo>
                    <a:lnTo>
                      <a:pt x="370" y="179"/>
                    </a:lnTo>
                    <a:lnTo>
                      <a:pt x="361" y="170"/>
                    </a:lnTo>
                    <a:lnTo>
                      <a:pt x="365" y="159"/>
                    </a:lnTo>
                    <a:lnTo>
                      <a:pt x="356" y="159"/>
                    </a:lnTo>
                    <a:lnTo>
                      <a:pt x="353" y="149"/>
                    </a:lnTo>
                    <a:lnTo>
                      <a:pt x="348" y="153"/>
                    </a:lnTo>
                    <a:lnTo>
                      <a:pt x="340" y="153"/>
                    </a:lnTo>
                    <a:lnTo>
                      <a:pt x="339" y="148"/>
                    </a:lnTo>
                    <a:lnTo>
                      <a:pt x="342" y="138"/>
                    </a:lnTo>
                    <a:lnTo>
                      <a:pt x="339" y="134"/>
                    </a:lnTo>
                    <a:lnTo>
                      <a:pt x="330" y="127"/>
                    </a:lnTo>
                    <a:lnTo>
                      <a:pt x="322" y="120"/>
                    </a:lnTo>
                    <a:lnTo>
                      <a:pt x="330" y="116"/>
                    </a:lnTo>
                    <a:lnTo>
                      <a:pt x="334" y="113"/>
                    </a:lnTo>
                    <a:lnTo>
                      <a:pt x="335" y="112"/>
                    </a:lnTo>
                    <a:lnTo>
                      <a:pt x="339" y="115"/>
                    </a:lnTo>
                    <a:lnTo>
                      <a:pt x="342" y="100"/>
                    </a:lnTo>
                    <a:lnTo>
                      <a:pt x="340" y="98"/>
                    </a:lnTo>
                    <a:lnTo>
                      <a:pt x="343" y="93"/>
                    </a:lnTo>
                    <a:lnTo>
                      <a:pt x="351" y="87"/>
                    </a:lnTo>
                    <a:lnTo>
                      <a:pt x="353" y="82"/>
                    </a:lnTo>
                    <a:lnTo>
                      <a:pt x="344" y="77"/>
                    </a:lnTo>
                    <a:lnTo>
                      <a:pt x="332" y="76"/>
                    </a:lnTo>
                    <a:lnTo>
                      <a:pt x="334" y="66"/>
                    </a:lnTo>
                    <a:lnTo>
                      <a:pt x="338" y="64"/>
                    </a:lnTo>
                    <a:lnTo>
                      <a:pt x="362" y="55"/>
                    </a:lnTo>
                    <a:lnTo>
                      <a:pt x="370" y="55"/>
                    </a:lnTo>
                    <a:lnTo>
                      <a:pt x="374" y="51"/>
                    </a:lnTo>
                    <a:lnTo>
                      <a:pt x="382" y="51"/>
                    </a:lnTo>
                    <a:lnTo>
                      <a:pt x="383" y="55"/>
                    </a:lnTo>
                    <a:lnTo>
                      <a:pt x="390" y="49"/>
                    </a:lnTo>
                    <a:lnTo>
                      <a:pt x="399" y="31"/>
                    </a:lnTo>
                    <a:lnTo>
                      <a:pt x="399" y="27"/>
                    </a:lnTo>
                    <a:lnTo>
                      <a:pt x="403" y="18"/>
                    </a:lnTo>
                    <a:lnTo>
                      <a:pt x="406" y="14"/>
                    </a:lnTo>
                    <a:lnTo>
                      <a:pt x="404" y="7"/>
                    </a:lnTo>
                    <a:lnTo>
                      <a:pt x="404" y="2"/>
                    </a:lnTo>
                    <a:lnTo>
                      <a:pt x="424" y="17"/>
                    </a:lnTo>
                    <a:lnTo>
                      <a:pt x="425" y="18"/>
                    </a:lnTo>
                    <a:lnTo>
                      <a:pt x="433" y="18"/>
                    </a:lnTo>
                    <a:lnTo>
                      <a:pt x="437" y="22"/>
                    </a:lnTo>
                    <a:lnTo>
                      <a:pt x="441" y="27"/>
                    </a:lnTo>
                    <a:lnTo>
                      <a:pt x="438" y="28"/>
                    </a:lnTo>
                    <a:lnTo>
                      <a:pt x="438" y="32"/>
                    </a:lnTo>
                    <a:lnTo>
                      <a:pt x="447" y="24"/>
                    </a:lnTo>
                    <a:lnTo>
                      <a:pt x="453" y="23"/>
                    </a:lnTo>
                    <a:lnTo>
                      <a:pt x="455" y="21"/>
                    </a:lnTo>
                    <a:lnTo>
                      <a:pt x="468" y="22"/>
                    </a:lnTo>
                    <a:lnTo>
                      <a:pt x="474" y="19"/>
                    </a:lnTo>
                    <a:lnTo>
                      <a:pt x="481" y="19"/>
                    </a:lnTo>
                    <a:lnTo>
                      <a:pt x="487" y="22"/>
                    </a:lnTo>
                    <a:lnTo>
                      <a:pt x="494" y="19"/>
                    </a:lnTo>
                    <a:lnTo>
                      <a:pt x="492" y="13"/>
                    </a:lnTo>
                    <a:lnTo>
                      <a:pt x="500" y="11"/>
                    </a:lnTo>
                    <a:lnTo>
                      <a:pt x="510" y="2"/>
                    </a:lnTo>
                    <a:lnTo>
                      <a:pt x="519" y="0"/>
                    </a:lnTo>
                    <a:close/>
                  </a:path>
                </a:pathLst>
              </a:custGeom>
              <a:grpFill/>
              <a:ln w="0">
                <a:solidFill>
                  <a:srgbClr val="222223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9FABB570-2FE4-455F-800E-F16EF205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602" y="1166084"/>
              <a:ext cx="791968" cy="712094"/>
            </a:xfrm>
            <a:custGeom>
              <a:avLst/>
              <a:gdLst/>
              <a:ahLst/>
              <a:cxnLst>
                <a:cxn ang="0">
                  <a:pos x="509" y="22"/>
                </a:cxn>
                <a:cxn ang="0">
                  <a:pos x="490" y="49"/>
                </a:cxn>
                <a:cxn ang="0">
                  <a:pos x="519" y="74"/>
                </a:cxn>
                <a:cxn ang="0">
                  <a:pos x="532" y="104"/>
                </a:cxn>
                <a:cxn ang="0">
                  <a:pos x="559" y="138"/>
                </a:cxn>
                <a:cxn ang="0">
                  <a:pos x="566" y="163"/>
                </a:cxn>
                <a:cxn ang="0">
                  <a:pos x="540" y="171"/>
                </a:cxn>
                <a:cxn ang="0">
                  <a:pos x="504" y="184"/>
                </a:cxn>
                <a:cxn ang="0">
                  <a:pos x="491" y="170"/>
                </a:cxn>
                <a:cxn ang="0">
                  <a:pos x="469" y="170"/>
                </a:cxn>
                <a:cxn ang="0">
                  <a:pos x="448" y="203"/>
                </a:cxn>
                <a:cxn ang="0">
                  <a:pos x="400" y="218"/>
                </a:cxn>
                <a:cxn ang="0">
                  <a:pos x="409" y="245"/>
                </a:cxn>
                <a:cxn ang="0">
                  <a:pos x="400" y="265"/>
                </a:cxn>
                <a:cxn ang="0">
                  <a:pos x="408" y="290"/>
                </a:cxn>
                <a:cxn ang="0">
                  <a:pos x="422" y="311"/>
                </a:cxn>
                <a:cxn ang="0">
                  <a:pos x="438" y="341"/>
                </a:cxn>
                <a:cxn ang="0">
                  <a:pos x="421" y="360"/>
                </a:cxn>
                <a:cxn ang="0">
                  <a:pos x="385" y="370"/>
                </a:cxn>
                <a:cxn ang="0">
                  <a:pos x="370" y="389"/>
                </a:cxn>
                <a:cxn ang="0">
                  <a:pos x="364" y="410"/>
                </a:cxn>
                <a:cxn ang="0">
                  <a:pos x="336" y="417"/>
                </a:cxn>
                <a:cxn ang="0">
                  <a:pos x="306" y="404"/>
                </a:cxn>
                <a:cxn ang="0">
                  <a:pos x="273" y="427"/>
                </a:cxn>
                <a:cxn ang="0">
                  <a:pos x="264" y="437"/>
                </a:cxn>
                <a:cxn ang="0">
                  <a:pos x="247" y="437"/>
                </a:cxn>
                <a:cxn ang="0">
                  <a:pos x="238" y="450"/>
                </a:cxn>
                <a:cxn ang="0">
                  <a:pos x="227" y="471"/>
                </a:cxn>
                <a:cxn ang="0">
                  <a:pos x="222" y="489"/>
                </a:cxn>
                <a:cxn ang="0">
                  <a:pos x="200" y="520"/>
                </a:cxn>
                <a:cxn ang="0">
                  <a:pos x="172" y="514"/>
                </a:cxn>
                <a:cxn ang="0">
                  <a:pos x="160" y="522"/>
                </a:cxn>
                <a:cxn ang="0">
                  <a:pos x="129" y="510"/>
                </a:cxn>
                <a:cxn ang="0">
                  <a:pos x="141" y="475"/>
                </a:cxn>
                <a:cxn ang="0">
                  <a:pos x="103" y="468"/>
                </a:cxn>
                <a:cxn ang="0">
                  <a:pos x="77" y="470"/>
                </a:cxn>
                <a:cxn ang="0">
                  <a:pos x="45" y="485"/>
                </a:cxn>
                <a:cxn ang="0">
                  <a:pos x="32" y="470"/>
                </a:cxn>
                <a:cxn ang="0">
                  <a:pos x="32" y="433"/>
                </a:cxn>
                <a:cxn ang="0">
                  <a:pos x="21" y="407"/>
                </a:cxn>
                <a:cxn ang="0">
                  <a:pos x="44" y="369"/>
                </a:cxn>
                <a:cxn ang="0">
                  <a:pos x="52" y="320"/>
                </a:cxn>
                <a:cxn ang="0">
                  <a:pos x="51" y="285"/>
                </a:cxn>
                <a:cxn ang="0">
                  <a:pos x="52" y="265"/>
                </a:cxn>
                <a:cxn ang="0">
                  <a:pos x="60" y="231"/>
                </a:cxn>
                <a:cxn ang="0">
                  <a:pos x="18" y="207"/>
                </a:cxn>
                <a:cxn ang="0">
                  <a:pos x="4" y="155"/>
                </a:cxn>
                <a:cxn ang="0">
                  <a:pos x="15" y="124"/>
                </a:cxn>
                <a:cxn ang="0">
                  <a:pos x="25" y="85"/>
                </a:cxn>
                <a:cxn ang="0">
                  <a:pos x="77" y="80"/>
                </a:cxn>
                <a:cxn ang="0">
                  <a:pos x="96" y="108"/>
                </a:cxn>
                <a:cxn ang="0">
                  <a:pos x="128" y="115"/>
                </a:cxn>
                <a:cxn ang="0">
                  <a:pos x="179" y="120"/>
                </a:cxn>
                <a:cxn ang="0">
                  <a:pos x="201" y="64"/>
                </a:cxn>
                <a:cxn ang="0">
                  <a:pos x="219" y="45"/>
                </a:cxn>
                <a:cxn ang="0">
                  <a:pos x="260" y="38"/>
                </a:cxn>
                <a:cxn ang="0">
                  <a:pos x="289" y="45"/>
                </a:cxn>
                <a:cxn ang="0">
                  <a:pos x="317" y="32"/>
                </a:cxn>
                <a:cxn ang="0">
                  <a:pos x="374" y="38"/>
                </a:cxn>
                <a:cxn ang="0">
                  <a:pos x="398" y="36"/>
                </a:cxn>
                <a:cxn ang="0">
                  <a:pos x="443" y="17"/>
                </a:cxn>
                <a:cxn ang="0">
                  <a:pos x="479" y="5"/>
                </a:cxn>
              </a:cxnLst>
              <a:rect l="0" t="0" r="r" b="b"/>
              <a:pathLst>
                <a:path w="585" h="526">
                  <a:moveTo>
                    <a:pt x="507" y="0"/>
                  </a:moveTo>
                  <a:lnTo>
                    <a:pt x="515" y="2"/>
                  </a:lnTo>
                  <a:lnTo>
                    <a:pt x="519" y="8"/>
                  </a:lnTo>
                  <a:lnTo>
                    <a:pt x="511" y="11"/>
                  </a:lnTo>
                  <a:lnTo>
                    <a:pt x="509" y="22"/>
                  </a:lnTo>
                  <a:lnTo>
                    <a:pt x="496" y="25"/>
                  </a:lnTo>
                  <a:lnTo>
                    <a:pt x="487" y="27"/>
                  </a:lnTo>
                  <a:lnTo>
                    <a:pt x="486" y="30"/>
                  </a:lnTo>
                  <a:lnTo>
                    <a:pt x="490" y="40"/>
                  </a:lnTo>
                  <a:lnTo>
                    <a:pt x="490" y="49"/>
                  </a:lnTo>
                  <a:lnTo>
                    <a:pt x="499" y="57"/>
                  </a:lnTo>
                  <a:lnTo>
                    <a:pt x="492" y="64"/>
                  </a:lnTo>
                  <a:lnTo>
                    <a:pt x="507" y="70"/>
                  </a:lnTo>
                  <a:lnTo>
                    <a:pt x="512" y="81"/>
                  </a:lnTo>
                  <a:lnTo>
                    <a:pt x="519" y="74"/>
                  </a:lnTo>
                  <a:lnTo>
                    <a:pt x="525" y="74"/>
                  </a:lnTo>
                  <a:lnTo>
                    <a:pt x="532" y="85"/>
                  </a:lnTo>
                  <a:lnTo>
                    <a:pt x="537" y="91"/>
                  </a:lnTo>
                  <a:lnTo>
                    <a:pt x="533" y="99"/>
                  </a:lnTo>
                  <a:lnTo>
                    <a:pt x="532" y="104"/>
                  </a:lnTo>
                  <a:lnTo>
                    <a:pt x="530" y="111"/>
                  </a:lnTo>
                  <a:lnTo>
                    <a:pt x="533" y="114"/>
                  </a:lnTo>
                  <a:lnTo>
                    <a:pt x="543" y="114"/>
                  </a:lnTo>
                  <a:lnTo>
                    <a:pt x="551" y="119"/>
                  </a:lnTo>
                  <a:lnTo>
                    <a:pt x="559" y="138"/>
                  </a:lnTo>
                  <a:lnTo>
                    <a:pt x="579" y="149"/>
                  </a:lnTo>
                  <a:lnTo>
                    <a:pt x="584" y="150"/>
                  </a:lnTo>
                  <a:lnTo>
                    <a:pt x="585" y="152"/>
                  </a:lnTo>
                  <a:lnTo>
                    <a:pt x="576" y="154"/>
                  </a:lnTo>
                  <a:lnTo>
                    <a:pt x="566" y="163"/>
                  </a:lnTo>
                  <a:lnTo>
                    <a:pt x="558" y="165"/>
                  </a:lnTo>
                  <a:lnTo>
                    <a:pt x="560" y="171"/>
                  </a:lnTo>
                  <a:lnTo>
                    <a:pt x="553" y="174"/>
                  </a:lnTo>
                  <a:lnTo>
                    <a:pt x="547" y="171"/>
                  </a:lnTo>
                  <a:lnTo>
                    <a:pt x="540" y="171"/>
                  </a:lnTo>
                  <a:lnTo>
                    <a:pt x="534" y="174"/>
                  </a:lnTo>
                  <a:lnTo>
                    <a:pt x="521" y="173"/>
                  </a:lnTo>
                  <a:lnTo>
                    <a:pt x="519" y="175"/>
                  </a:lnTo>
                  <a:lnTo>
                    <a:pt x="513" y="176"/>
                  </a:lnTo>
                  <a:lnTo>
                    <a:pt x="504" y="184"/>
                  </a:lnTo>
                  <a:lnTo>
                    <a:pt x="504" y="180"/>
                  </a:lnTo>
                  <a:lnTo>
                    <a:pt x="507" y="179"/>
                  </a:lnTo>
                  <a:lnTo>
                    <a:pt x="503" y="174"/>
                  </a:lnTo>
                  <a:lnTo>
                    <a:pt x="499" y="170"/>
                  </a:lnTo>
                  <a:lnTo>
                    <a:pt x="491" y="170"/>
                  </a:lnTo>
                  <a:lnTo>
                    <a:pt x="490" y="169"/>
                  </a:lnTo>
                  <a:lnTo>
                    <a:pt x="470" y="154"/>
                  </a:lnTo>
                  <a:lnTo>
                    <a:pt x="470" y="159"/>
                  </a:lnTo>
                  <a:lnTo>
                    <a:pt x="472" y="166"/>
                  </a:lnTo>
                  <a:lnTo>
                    <a:pt x="469" y="170"/>
                  </a:lnTo>
                  <a:lnTo>
                    <a:pt x="465" y="179"/>
                  </a:lnTo>
                  <a:lnTo>
                    <a:pt x="465" y="183"/>
                  </a:lnTo>
                  <a:lnTo>
                    <a:pt x="456" y="201"/>
                  </a:lnTo>
                  <a:lnTo>
                    <a:pt x="449" y="207"/>
                  </a:lnTo>
                  <a:lnTo>
                    <a:pt x="448" y="203"/>
                  </a:lnTo>
                  <a:lnTo>
                    <a:pt x="440" y="203"/>
                  </a:lnTo>
                  <a:lnTo>
                    <a:pt x="436" y="207"/>
                  </a:lnTo>
                  <a:lnTo>
                    <a:pt x="428" y="207"/>
                  </a:lnTo>
                  <a:lnTo>
                    <a:pt x="404" y="216"/>
                  </a:lnTo>
                  <a:lnTo>
                    <a:pt x="400" y="218"/>
                  </a:lnTo>
                  <a:lnTo>
                    <a:pt x="398" y="228"/>
                  </a:lnTo>
                  <a:lnTo>
                    <a:pt x="410" y="229"/>
                  </a:lnTo>
                  <a:lnTo>
                    <a:pt x="419" y="234"/>
                  </a:lnTo>
                  <a:lnTo>
                    <a:pt x="417" y="239"/>
                  </a:lnTo>
                  <a:lnTo>
                    <a:pt x="409" y="245"/>
                  </a:lnTo>
                  <a:lnTo>
                    <a:pt x="406" y="250"/>
                  </a:lnTo>
                  <a:lnTo>
                    <a:pt x="408" y="252"/>
                  </a:lnTo>
                  <a:lnTo>
                    <a:pt x="405" y="267"/>
                  </a:lnTo>
                  <a:lnTo>
                    <a:pt x="401" y="264"/>
                  </a:lnTo>
                  <a:lnTo>
                    <a:pt x="400" y="265"/>
                  </a:lnTo>
                  <a:lnTo>
                    <a:pt x="396" y="268"/>
                  </a:lnTo>
                  <a:lnTo>
                    <a:pt x="388" y="272"/>
                  </a:lnTo>
                  <a:lnTo>
                    <a:pt x="396" y="279"/>
                  </a:lnTo>
                  <a:lnTo>
                    <a:pt x="405" y="286"/>
                  </a:lnTo>
                  <a:lnTo>
                    <a:pt x="408" y="290"/>
                  </a:lnTo>
                  <a:lnTo>
                    <a:pt x="405" y="300"/>
                  </a:lnTo>
                  <a:lnTo>
                    <a:pt x="406" y="305"/>
                  </a:lnTo>
                  <a:lnTo>
                    <a:pt x="414" y="305"/>
                  </a:lnTo>
                  <a:lnTo>
                    <a:pt x="419" y="301"/>
                  </a:lnTo>
                  <a:lnTo>
                    <a:pt x="422" y="311"/>
                  </a:lnTo>
                  <a:lnTo>
                    <a:pt x="431" y="311"/>
                  </a:lnTo>
                  <a:lnTo>
                    <a:pt x="427" y="322"/>
                  </a:lnTo>
                  <a:lnTo>
                    <a:pt x="436" y="331"/>
                  </a:lnTo>
                  <a:lnTo>
                    <a:pt x="440" y="334"/>
                  </a:lnTo>
                  <a:lnTo>
                    <a:pt x="438" y="341"/>
                  </a:lnTo>
                  <a:lnTo>
                    <a:pt x="431" y="340"/>
                  </a:lnTo>
                  <a:lnTo>
                    <a:pt x="428" y="348"/>
                  </a:lnTo>
                  <a:lnTo>
                    <a:pt x="425" y="355"/>
                  </a:lnTo>
                  <a:lnTo>
                    <a:pt x="426" y="356"/>
                  </a:lnTo>
                  <a:lnTo>
                    <a:pt x="421" y="360"/>
                  </a:lnTo>
                  <a:lnTo>
                    <a:pt x="408" y="365"/>
                  </a:lnTo>
                  <a:lnTo>
                    <a:pt x="404" y="365"/>
                  </a:lnTo>
                  <a:lnTo>
                    <a:pt x="400" y="366"/>
                  </a:lnTo>
                  <a:lnTo>
                    <a:pt x="388" y="366"/>
                  </a:lnTo>
                  <a:lnTo>
                    <a:pt x="385" y="370"/>
                  </a:lnTo>
                  <a:lnTo>
                    <a:pt x="381" y="366"/>
                  </a:lnTo>
                  <a:lnTo>
                    <a:pt x="379" y="366"/>
                  </a:lnTo>
                  <a:lnTo>
                    <a:pt x="363" y="372"/>
                  </a:lnTo>
                  <a:lnTo>
                    <a:pt x="367" y="382"/>
                  </a:lnTo>
                  <a:lnTo>
                    <a:pt x="370" y="389"/>
                  </a:lnTo>
                  <a:lnTo>
                    <a:pt x="366" y="389"/>
                  </a:lnTo>
                  <a:lnTo>
                    <a:pt x="358" y="391"/>
                  </a:lnTo>
                  <a:lnTo>
                    <a:pt x="363" y="394"/>
                  </a:lnTo>
                  <a:lnTo>
                    <a:pt x="359" y="399"/>
                  </a:lnTo>
                  <a:lnTo>
                    <a:pt x="364" y="410"/>
                  </a:lnTo>
                  <a:lnTo>
                    <a:pt x="363" y="411"/>
                  </a:lnTo>
                  <a:lnTo>
                    <a:pt x="364" y="417"/>
                  </a:lnTo>
                  <a:lnTo>
                    <a:pt x="347" y="420"/>
                  </a:lnTo>
                  <a:lnTo>
                    <a:pt x="347" y="417"/>
                  </a:lnTo>
                  <a:lnTo>
                    <a:pt x="336" y="417"/>
                  </a:lnTo>
                  <a:lnTo>
                    <a:pt x="334" y="402"/>
                  </a:lnTo>
                  <a:lnTo>
                    <a:pt x="325" y="400"/>
                  </a:lnTo>
                  <a:lnTo>
                    <a:pt x="315" y="400"/>
                  </a:lnTo>
                  <a:lnTo>
                    <a:pt x="309" y="402"/>
                  </a:lnTo>
                  <a:lnTo>
                    <a:pt x="306" y="404"/>
                  </a:lnTo>
                  <a:lnTo>
                    <a:pt x="298" y="412"/>
                  </a:lnTo>
                  <a:lnTo>
                    <a:pt x="277" y="411"/>
                  </a:lnTo>
                  <a:lnTo>
                    <a:pt x="281" y="423"/>
                  </a:lnTo>
                  <a:lnTo>
                    <a:pt x="281" y="424"/>
                  </a:lnTo>
                  <a:lnTo>
                    <a:pt x="273" y="427"/>
                  </a:lnTo>
                  <a:lnTo>
                    <a:pt x="273" y="432"/>
                  </a:lnTo>
                  <a:lnTo>
                    <a:pt x="270" y="433"/>
                  </a:lnTo>
                  <a:lnTo>
                    <a:pt x="270" y="438"/>
                  </a:lnTo>
                  <a:lnTo>
                    <a:pt x="268" y="438"/>
                  </a:lnTo>
                  <a:lnTo>
                    <a:pt x="264" y="437"/>
                  </a:lnTo>
                  <a:lnTo>
                    <a:pt x="260" y="430"/>
                  </a:lnTo>
                  <a:lnTo>
                    <a:pt x="257" y="432"/>
                  </a:lnTo>
                  <a:lnTo>
                    <a:pt x="256" y="429"/>
                  </a:lnTo>
                  <a:lnTo>
                    <a:pt x="256" y="434"/>
                  </a:lnTo>
                  <a:lnTo>
                    <a:pt x="247" y="437"/>
                  </a:lnTo>
                  <a:lnTo>
                    <a:pt x="244" y="434"/>
                  </a:lnTo>
                  <a:lnTo>
                    <a:pt x="245" y="437"/>
                  </a:lnTo>
                  <a:lnTo>
                    <a:pt x="243" y="442"/>
                  </a:lnTo>
                  <a:lnTo>
                    <a:pt x="243" y="448"/>
                  </a:lnTo>
                  <a:lnTo>
                    <a:pt x="238" y="450"/>
                  </a:lnTo>
                  <a:lnTo>
                    <a:pt x="240" y="451"/>
                  </a:lnTo>
                  <a:lnTo>
                    <a:pt x="240" y="455"/>
                  </a:lnTo>
                  <a:lnTo>
                    <a:pt x="234" y="462"/>
                  </a:lnTo>
                  <a:lnTo>
                    <a:pt x="234" y="468"/>
                  </a:lnTo>
                  <a:lnTo>
                    <a:pt x="227" y="471"/>
                  </a:lnTo>
                  <a:lnTo>
                    <a:pt x="226" y="474"/>
                  </a:lnTo>
                  <a:lnTo>
                    <a:pt x="227" y="482"/>
                  </a:lnTo>
                  <a:lnTo>
                    <a:pt x="230" y="485"/>
                  </a:lnTo>
                  <a:lnTo>
                    <a:pt x="222" y="484"/>
                  </a:lnTo>
                  <a:lnTo>
                    <a:pt x="222" y="489"/>
                  </a:lnTo>
                  <a:lnTo>
                    <a:pt x="221" y="505"/>
                  </a:lnTo>
                  <a:lnTo>
                    <a:pt x="213" y="512"/>
                  </a:lnTo>
                  <a:lnTo>
                    <a:pt x="211" y="517"/>
                  </a:lnTo>
                  <a:lnTo>
                    <a:pt x="206" y="520"/>
                  </a:lnTo>
                  <a:lnTo>
                    <a:pt x="200" y="520"/>
                  </a:lnTo>
                  <a:lnTo>
                    <a:pt x="189" y="510"/>
                  </a:lnTo>
                  <a:lnTo>
                    <a:pt x="184" y="514"/>
                  </a:lnTo>
                  <a:lnTo>
                    <a:pt x="176" y="514"/>
                  </a:lnTo>
                  <a:lnTo>
                    <a:pt x="176" y="510"/>
                  </a:lnTo>
                  <a:lnTo>
                    <a:pt x="172" y="514"/>
                  </a:lnTo>
                  <a:lnTo>
                    <a:pt x="172" y="516"/>
                  </a:lnTo>
                  <a:lnTo>
                    <a:pt x="163" y="523"/>
                  </a:lnTo>
                  <a:lnTo>
                    <a:pt x="164" y="517"/>
                  </a:lnTo>
                  <a:lnTo>
                    <a:pt x="162" y="522"/>
                  </a:lnTo>
                  <a:lnTo>
                    <a:pt x="160" y="522"/>
                  </a:lnTo>
                  <a:lnTo>
                    <a:pt x="155" y="526"/>
                  </a:lnTo>
                  <a:lnTo>
                    <a:pt x="149" y="521"/>
                  </a:lnTo>
                  <a:lnTo>
                    <a:pt x="151" y="516"/>
                  </a:lnTo>
                  <a:lnTo>
                    <a:pt x="138" y="510"/>
                  </a:lnTo>
                  <a:lnTo>
                    <a:pt x="129" y="510"/>
                  </a:lnTo>
                  <a:lnTo>
                    <a:pt x="134" y="496"/>
                  </a:lnTo>
                  <a:lnTo>
                    <a:pt x="141" y="487"/>
                  </a:lnTo>
                  <a:lnTo>
                    <a:pt x="138" y="482"/>
                  </a:lnTo>
                  <a:lnTo>
                    <a:pt x="140" y="476"/>
                  </a:lnTo>
                  <a:lnTo>
                    <a:pt x="141" y="475"/>
                  </a:lnTo>
                  <a:lnTo>
                    <a:pt x="129" y="468"/>
                  </a:lnTo>
                  <a:lnTo>
                    <a:pt x="123" y="465"/>
                  </a:lnTo>
                  <a:lnTo>
                    <a:pt x="116" y="466"/>
                  </a:lnTo>
                  <a:lnTo>
                    <a:pt x="108" y="463"/>
                  </a:lnTo>
                  <a:lnTo>
                    <a:pt x="103" y="468"/>
                  </a:lnTo>
                  <a:lnTo>
                    <a:pt x="102" y="465"/>
                  </a:lnTo>
                  <a:lnTo>
                    <a:pt x="89" y="465"/>
                  </a:lnTo>
                  <a:lnTo>
                    <a:pt x="86" y="466"/>
                  </a:lnTo>
                  <a:lnTo>
                    <a:pt x="78" y="468"/>
                  </a:lnTo>
                  <a:lnTo>
                    <a:pt x="77" y="470"/>
                  </a:lnTo>
                  <a:lnTo>
                    <a:pt x="72" y="479"/>
                  </a:lnTo>
                  <a:lnTo>
                    <a:pt x="70" y="476"/>
                  </a:lnTo>
                  <a:lnTo>
                    <a:pt x="60" y="480"/>
                  </a:lnTo>
                  <a:lnTo>
                    <a:pt x="56" y="483"/>
                  </a:lnTo>
                  <a:lnTo>
                    <a:pt x="45" y="485"/>
                  </a:lnTo>
                  <a:lnTo>
                    <a:pt x="44" y="484"/>
                  </a:lnTo>
                  <a:lnTo>
                    <a:pt x="40" y="476"/>
                  </a:lnTo>
                  <a:lnTo>
                    <a:pt x="45" y="474"/>
                  </a:lnTo>
                  <a:lnTo>
                    <a:pt x="39" y="471"/>
                  </a:lnTo>
                  <a:lnTo>
                    <a:pt x="32" y="470"/>
                  </a:lnTo>
                  <a:lnTo>
                    <a:pt x="32" y="451"/>
                  </a:lnTo>
                  <a:lnTo>
                    <a:pt x="30" y="448"/>
                  </a:lnTo>
                  <a:lnTo>
                    <a:pt x="32" y="444"/>
                  </a:lnTo>
                  <a:lnTo>
                    <a:pt x="35" y="441"/>
                  </a:lnTo>
                  <a:lnTo>
                    <a:pt x="32" y="433"/>
                  </a:lnTo>
                  <a:lnTo>
                    <a:pt x="30" y="430"/>
                  </a:lnTo>
                  <a:lnTo>
                    <a:pt x="30" y="428"/>
                  </a:lnTo>
                  <a:lnTo>
                    <a:pt x="28" y="417"/>
                  </a:lnTo>
                  <a:lnTo>
                    <a:pt x="18" y="413"/>
                  </a:lnTo>
                  <a:lnTo>
                    <a:pt x="21" y="407"/>
                  </a:lnTo>
                  <a:lnTo>
                    <a:pt x="26" y="398"/>
                  </a:lnTo>
                  <a:lnTo>
                    <a:pt x="28" y="394"/>
                  </a:lnTo>
                  <a:lnTo>
                    <a:pt x="28" y="383"/>
                  </a:lnTo>
                  <a:lnTo>
                    <a:pt x="35" y="378"/>
                  </a:lnTo>
                  <a:lnTo>
                    <a:pt x="44" y="369"/>
                  </a:lnTo>
                  <a:lnTo>
                    <a:pt x="48" y="351"/>
                  </a:lnTo>
                  <a:lnTo>
                    <a:pt x="49" y="345"/>
                  </a:lnTo>
                  <a:lnTo>
                    <a:pt x="45" y="336"/>
                  </a:lnTo>
                  <a:lnTo>
                    <a:pt x="52" y="322"/>
                  </a:lnTo>
                  <a:lnTo>
                    <a:pt x="52" y="320"/>
                  </a:lnTo>
                  <a:lnTo>
                    <a:pt x="56" y="315"/>
                  </a:lnTo>
                  <a:lnTo>
                    <a:pt x="55" y="306"/>
                  </a:lnTo>
                  <a:lnTo>
                    <a:pt x="49" y="300"/>
                  </a:lnTo>
                  <a:lnTo>
                    <a:pt x="55" y="294"/>
                  </a:lnTo>
                  <a:lnTo>
                    <a:pt x="51" y="285"/>
                  </a:lnTo>
                  <a:lnTo>
                    <a:pt x="38" y="277"/>
                  </a:lnTo>
                  <a:lnTo>
                    <a:pt x="40" y="273"/>
                  </a:lnTo>
                  <a:lnTo>
                    <a:pt x="45" y="272"/>
                  </a:lnTo>
                  <a:lnTo>
                    <a:pt x="45" y="268"/>
                  </a:lnTo>
                  <a:lnTo>
                    <a:pt x="52" y="265"/>
                  </a:lnTo>
                  <a:lnTo>
                    <a:pt x="62" y="264"/>
                  </a:lnTo>
                  <a:lnTo>
                    <a:pt x="69" y="254"/>
                  </a:lnTo>
                  <a:lnTo>
                    <a:pt x="66" y="247"/>
                  </a:lnTo>
                  <a:lnTo>
                    <a:pt x="68" y="238"/>
                  </a:lnTo>
                  <a:lnTo>
                    <a:pt x="60" y="231"/>
                  </a:lnTo>
                  <a:lnTo>
                    <a:pt x="48" y="225"/>
                  </a:lnTo>
                  <a:lnTo>
                    <a:pt x="40" y="221"/>
                  </a:lnTo>
                  <a:lnTo>
                    <a:pt x="26" y="221"/>
                  </a:lnTo>
                  <a:lnTo>
                    <a:pt x="19" y="214"/>
                  </a:lnTo>
                  <a:lnTo>
                    <a:pt x="18" y="207"/>
                  </a:lnTo>
                  <a:lnTo>
                    <a:pt x="26" y="200"/>
                  </a:lnTo>
                  <a:lnTo>
                    <a:pt x="30" y="176"/>
                  </a:lnTo>
                  <a:lnTo>
                    <a:pt x="17" y="166"/>
                  </a:lnTo>
                  <a:lnTo>
                    <a:pt x="6" y="169"/>
                  </a:lnTo>
                  <a:lnTo>
                    <a:pt x="4" y="155"/>
                  </a:lnTo>
                  <a:lnTo>
                    <a:pt x="0" y="149"/>
                  </a:lnTo>
                  <a:lnTo>
                    <a:pt x="8" y="142"/>
                  </a:lnTo>
                  <a:lnTo>
                    <a:pt x="9" y="136"/>
                  </a:lnTo>
                  <a:lnTo>
                    <a:pt x="5" y="131"/>
                  </a:lnTo>
                  <a:lnTo>
                    <a:pt x="15" y="124"/>
                  </a:lnTo>
                  <a:lnTo>
                    <a:pt x="17" y="124"/>
                  </a:lnTo>
                  <a:lnTo>
                    <a:pt x="11" y="112"/>
                  </a:lnTo>
                  <a:lnTo>
                    <a:pt x="10" y="108"/>
                  </a:lnTo>
                  <a:lnTo>
                    <a:pt x="18" y="104"/>
                  </a:lnTo>
                  <a:lnTo>
                    <a:pt x="25" y="85"/>
                  </a:lnTo>
                  <a:lnTo>
                    <a:pt x="38" y="90"/>
                  </a:lnTo>
                  <a:lnTo>
                    <a:pt x="47" y="89"/>
                  </a:lnTo>
                  <a:lnTo>
                    <a:pt x="47" y="91"/>
                  </a:lnTo>
                  <a:lnTo>
                    <a:pt x="68" y="82"/>
                  </a:lnTo>
                  <a:lnTo>
                    <a:pt x="77" y="80"/>
                  </a:lnTo>
                  <a:lnTo>
                    <a:pt x="87" y="83"/>
                  </a:lnTo>
                  <a:lnTo>
                    <a:pt x="89" y="89"/>
                  </a:lnTo>
                  <a:lnTo>
                    <a:pt x="92" y="91"/>
                  </a:lnTo>
                  <a:lnTo>
                    <a:pt x="107" y="99"/>
                  </a:lnTo>
                  <a:lnTo>
                    <a:pt x="96" y="108"/>
                  </a:lnTo>
                  <a:lnTo>
                    <a:pt x="96" y="111"/>
                  </a:lnTo>
                  <a:lnTo>
                    <a:pt x="108" y="111"/>
                  </a:lnTo>
                  <a:lnTo>
                    <a:pt x="112" y="110"/>
                  </a:lnTo>
                  <a:lnTo>
                    <a:pt x="123" y="118"/>
                  </a:lnTo>
                  <a:lnTo>
                    <a:pt x="128" y="115"/>
                  </a:lnTo>
                  <a:lnTo>
                    <a:pt x="141" y="121"/>
                  </a:lnTo>
                  <a:lnTo>
                    <a:pt x="154" y="118"/>
                  </a:lnTo>
                  <a:lnTo>
                    <a:pt x="174" y="119"/>
                  </a:lnTo>
                  <a:lnTo>
                    <a:pt x="175" y="119"/>
                  </a:lnTo>
                  <a:lnTo>
                    <a:pt x="179" y="120"/>
                  </a:lnTo>
                  <a:lnTo>
                    <a:pt x="185" y="104"/>
                  </a:lnTo>
                  <a:lnTo>
                    <a:pt x="196" y="99"/>
                  </a:lnTo>
                  <a:lnTo>
                    <a:pt x="192" y="87"/>
                  </a:lnTo>
                  <a:lnTo>
                    <a:pt x="200" y="72"/>
                  </a:lnTo>
                  <a:lnTo>
                    <a:pt x="201" y="64"/>
                  </a:lnTo>
                  <a:lnTo>
                    <a:pt x="202" y="60"/>
                  </a:lnTo>
                  <a:lnTo>
                    <a:pt x="206" y="59"/>
                  </a:lnTo>
                  <a:lnTo>
                    <a:pt x="214" y="57"/>
                  </a:lnTo>
                  <a:lnTo>
                    <a:pt x="219" y="52"/>
                  </a:lnTo>
                  <a:lnTo>
                    <a:pt x="219" y="45"/>
                  </a:lnTo>
                  <a:lnTo>
                    <a:pt x="230" y="43"/>
                  </a:lnTo>
                  <a:lnTo>
                    <a:pt x="232" y="45"/>
                  </a:lnTo>
                  <a:lnTo>
                    <a:pt x="240" y="43"/>
                  </a:lnTo>
                  <a:lnTo>
                    <a:pt x="253" y="38"/>
                  </a:lnTo>
                  <a:lnTo>
                    <a:pt x="260" y="38"/>
                  </a:lnTo>
                  <a:lnTo>
                    <a:pt x="264" y="36"/>
                  </a:lnTo>
                  <a:lnTo>
                    <a:pt x="268" y="36"/>
                  </a:lnTo>
                  <a:lnTo>
                    <a:pt x="274" y="38"/>
                  </a:lnTo>
                  <a:lnTo>
                    <a:pt x="281" y="43"/>
                  </a:lnTo>
                  <a:lnTo>
                    <a:pt x="289" y="45"/>
                  </a:lnTo>
                  <a:lnTo>
                    <a:pt x="296" y="40"/>
                  </a:lnTo>
                  <a:lnTo>
                    <a:pt x="299" y="36"/>
                  </a:lnTo>
                  <a:lnTo>
                    <a:pt x="303" y="35"/>
                  </a:lnTo>
                  <a:lnTo>
                    <a:pt x="307" y="28"/>
                  </a:lnTo>
                  <a:lnTo>
                    <a:pt x="317" y="32"/>
                  </a:lnTo>
                  <a:lnTo>
                    <a:pt x="323" y="39"/>
                  </a:lnTo>
                  <a:lnTo>
                    <a:pt x="336" y="31"/>
                  </a:lnTo>
                  <a:lnTo>
                    <a:pt x="347" y="28"/>
                  </a:lnTo>
                  <a:lnTo>
                    <a:pt x="358" y="36"/>
                  </a:lnTo>
                  <a:lnTo>
                    <a:pt x="374" y="38"/>
                  </a:lnTo>
                  <a:lnTo>
                    <a:pt x="377" y="43"/>
                  </a:lnTo>
                  <a:lnTo>
                    <a:pt x="380" y="45"/>
                  </a:lnTo>
                  <a:lnTo>
                    <a:pt x="387" y="40"/>
                  </a:lnTo>
                  <a:lnTo>
                    <a:pt x="393" y="36"/>
                  </a:lnTo>
                  <a:lnTo>
                    <a:pt x="398" y="36"/>
                  </a:lnTo>
                  <a:lnTo>
                    <a:pt x="411" y="31"/>
                  </a:lnTo>
                  <a:lnTo>
                    <a:pt x="415" y="27"/>
                  </a:lnTo>
                  <a:lnTo>
                    <a:pt x="418" y="28"/>
                  </a:lnTo>
                  <a:lnTo>
                    <a:pt x="435" y="18"/>
                  </a:lnTo>
                  <a:lnTo>
                    <a:pt x="443" y="17"/>
                  </a:lnTo>
                  <a:lnTo>
                    <a:pt x="452" y="15"/>
                  </a:lnTo>
                  <a:lnTo>
                    <a:pt x="460" y="14"/>
                  </a:lnTo>
                  <a:lnTo>
                    <a:pt x="468" y="10"/>
                  </a:lnTo>
                  <a:lnTo>
                    <a:pt x="473" y="10"/>
                  </a:lnTo>
                  <a:lnTo>
                    <a:pt x="479" y="5"/>
                  </a:lnTo>
                  <a:lnTo>
                    <a:pt x="487" y="5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6C23FB40-0401-49AE-836D-10672377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507" y="1396228"/>
              <a:ext cx="1107401" cy="984206"/>
            </a:xfrm>
            <a:custGeom>
              <a:avLst/>
              <a:gdLst/>
              <a:ahLst/>
              <a:cxnLst>
                <a:cxn ang="0">
                  <a:pos x="519" y="27"/>
                </a:cxn>
                <a:cxn ang="0">
                  <a:pos x="592" y="77"/>
                </a:cxn>
                <a:cxn ang="0">
                  <a:pos x="575" y="130"/>
                </a:cxn>
                <a:cxn ang="0">
                  <a:pos x="554" y="213"/>
                </a:cxn>
                <a:cxn ang="0">
                  <a:pos x="558" y="274"/>
                </a:cxn>
                <a:cxn ang="0">
                  <a:pos x="586" y="310"/>
                </a:cxn>
                <a:cxn ang="0">
                  <a:pos x="642" y="296"/>
                </a:cxn>
                <a:cxn ang="0">
                  <a:pos x="596" y="411"/>
                </a:cxn>
                <a:cxn ang="0">
                  <a:pos x="617" y="453"/>
                </a:cxn>
                <a:cxn ang="0">
                  <a:pos x="622" y="499"/>
                </a:cxn>
                <a:cxn ang="0">
                  <a:pos x="680" y="528"/>
                </a:cxn>
                <a:cxn ang="0">
                  <a:pos x="707" y="562"/>
                </a:cxn>
                <a:cxn ang="0">
                  <a:pos x="748" y="572"/>
                </a:cxn>
                <a:cxn ang="0">
                  <a:pos x="771" y="597"/>
                </a:cxn>
                <a:cxn ang="0">
                  <a:pos x="799" y="626"/>
                </a:cxn>
                <a:cxn ang="0">
                  <a:pos x="740" y="632"/>
                </a:cxn>
                <a:cxn ang="0">
                  <a:pos x="675" y="635"/>
                </a:cxn>
                <a:cxn ang="0">
                  <a:pos x="643" y="631"/>
                </a:cxn>
                <a:cxn ang="0">
                  <a:pos x="599" y="626"/>
                </a:cxn>
                <a:cxn ang="0">
                  <a:pos x="530" y="613"/>
                </a:cxn>
                <a:cxn ang="0">
                  <a:pos x="466" y="592"/>
                </a:cxn>
                <a:cxn ang="0">
                  <a:pos x="428" y="576"/>
                </a:cxn>
                <a:cxn ang="0">
                  <a:pos x="388" y="559"/>
                </a:cxn>
                <a:cxn ang="0">
                  <a:pos x="352" y="567"/>
                </a:cxn>
                <a:cxn ang="0">
                  <a:pos x="317" y="559"/>
                </a:cxn>
                <a:cxn ang="0">
                  <a:pos x="286" y="579"/>
                </a:cxn>
                <a:cxn ang="0">
                  <a:pos x="243" y="602"/>
                </a:cxn>
                <a:cxn ang="0">
                  <a:pos x="217" y="645"/>
                </a:cxn>
                <a:cxn ang="0">
                  <a:pos x="229" y="682"/>
                </a:cxn>
                <a:cxn ang="0">
                  <a:pos x="213" y="727"/>
                </a:cxn>
                <a:cxn ang="0">
                  <a:pos x="183" y="676"/>
                </a:cxn>
                <a:cxn ang="0">
                  <a:pos x="153" y="651"/>
                </a:cxn>
                <a:cxn ang="0">
                  <a:pos x="130" y="613"/>
                </a:cxn>
                <a:cxn ang="0">
                  <a:pos x="109" y="587"/>
                </a:cxn>
                <a:cxn ang="0">
                  <a:pos x="83" y="594"/>
                </a:cxn>
                <a:cxn ang="0">
                  <a:pos x="58" y="597"/>
                </a:cxn>
                <a:cxn ang="0">
                  <a:pos x="33" y="572"/>
                </a:cxn>
                <a:cxn ang="0">
                  <a:pos x="21" y="530"/>
                </a:cxn>
                <a:cxn ang="0">
                  <a:pos x="8" y="518"/>
                </a:cxn>
                <a:cxn ang="0">
                  <a:pos x="0" y="498"/>
                </a:cxn>
                <a:cxn ang="0">
                  <a:pos x="37" y="480"/>
                </a:cxn>
                <a:cxn ang="0">
                  <a:pos x="73" y="477"/>
                </a:cxn>
                <a:cxn ang="0">
                  <a:pos x="92" y="463"/>
                </a:cxn>
                <a:cxn ang="0">
                  <a:pos x="76" y="427"/>
                </a:cxn>
                <a:cxn ang="0">
                  <a:pos x="54" y="381"/>
                </a:cxn>
                <a:cxn ang="0">
                  <a:pos x="39" y="353"/>
                </a:cxn>
                <a:cxn ang="0">
                  <a:pos x="26" y="296"/>
                </a:cxn>
                <a:cxn ang="0">
                  <a:pos x="63" y="221"/>
                </a:cxn>
                <a:cxn ang="0">
                  <a:pos x="98" y="207"/>
                </a:cxn>
                <a:cxn ang="0">
                  <a:pos x="96" y="243"/>
                </a:cxn>
                <a:cxn ang="0">
                  <a:pos x="114" y="298"/>
                </a:cxn>
                <a:cxn ang="0">
                  <a:pos x="151" y="293"/>
                </a:cxn>
                <a:cxn ang="0">
                  <a:pos x="144" y="254"/>
                </a:cxn>
                <a:cxn ang="0">
                  <a:pos x="171" y="186"/>
                </a:cxn>
                <a:cxn ang="0">
                  <a:pos x="209" y="137"/>
                </a:cxn>
                <a:cxn ang="0">
                  <a:pos x="208" y="68"/>
                </a:cxn>
                <a:cxn ang="0">
                  <a:pos x="268" y="47"/>
                </a:cxn>
                <a:cxn ang="0">
                  <a:pos x="303" y="126"/>
                </a:cxn>
                <a:cxn ang="0">
                  <a:pos x="373" y="99"/>
                </a:cxn>
                <a:cxn ang="0">
                  <a:pos x="418" y="130"/>
                </a:cxn>
                <a:cxn ang="0">
                  <a:pos x="458" y="120"/>
                </a:cxn>
                <a:cxn ang="0">
                  <a:pos x="455" y="75"/>
                </a:cxn>
                <a:cxn ang="0">
                  <a:pos x="445" y="21"/>
                </a:cxn>
              </a:cxnLst>
              <a:rect l="0" t="0" r="r" b="b"/>
              <a:pathLst>
                <a:path w="818" h="727">
                  <a:moveTo>
                    <a:pt x="484" y="0"/>
                  </a:moveTo>
                  <a:lnTo>
                    <a:pt x="490" y="6"/>
                  </a:lnTo>
                  <a:lnTo>
                    <a:pt x="485" y="14"/>
                  </a:lnTo>
                  <a:lnTo>
                    <a:pt x="489" y="22"/>
                  </a:lnTo>
                  <a:lnTo>
                    <a:pt x="494" y="22"/>
                  </a:lnTo>
                  <a:lnTo>
                    <a:pt x="502" y="27"/>
                  </a:lnTo>
                  <a:lnTo>
                    <a:pt x="503" y="31"/>
                  </a:lnTo>
                  <a:lnTo>
                    <a:pt x="511" y="31"/>
                  </a:lnTo>
                  <a:lnTo>
                    <a:pt x="514" y="33"/>
                  </a:lnTo>
                  <a:lnTo>
                    <a:pt x="519" y="27"/>
                  </a:lnTo>
                  <a:lnTo>
                    <a:pt x="532" y="33"/>
                  </a:lnTo>
                  <a:lnTo>
                    <a:pt x="536" y="31"/>
                  </a:lnTo>
                  <a:lnTo>
                    <a:pt x="544" y="37"/>
                  </a:lnTo>
                  <a:lnTo>
                    <a:pt x="545" y="44"/>
                  </a:lnTo>
                  <a:lnTo>
                    <a:pt x="552" y="51"/>
                  </a:lnTo>
                  <a:lnTo>
                    <a:pt x="566" y="51"/>
                  </a:lnTo>
                  <a:lnTo>
                    <a:pt x="574" y="55"/>
                  </a:lnTo>
                  <a:lnTo>
                    <a:pt x="586" y="61"/>
                  </a:lnTo>
                  <a:lnTo>
                    <a:pt x="594" y="68"/>
                  </a:lnTo>
                  <a:lnTo>
                    <a:pt x="592" y="77"/>
                  </a:lnTo>
                  <a:lnTo>
                    <a:pt x="595" y="84"/>
                  </a:lnTo>
                  <a:lnTo>
                    <a:pt x="588" y="94"/>
                  </a:lnTo>
                  <a:lnTo>
                    <a:pt x="578" y="95"/>
                  </a:lnTo>
                  <a:lnTo>
                    <a:pt x="571" y="98"/>
                  </a:lnTo>
                  <a:lnTo>
                    <a:pt x="571" y="102"/>
                  </a:lnTo>
                  <a:lnTo>
                    <a:pt x="566" y="103"/>
                  </a:lnTo>
                  <a:lnTo>
                    <a:pt x="564" y="107"/>
                  </a:lnTo>
                  <a:lnTo>
                    <a:pt x="577" y="115"/>
                  </a:lnTo>
                  <a:lnTo>
                    <a:pt x="581" y="124"/>
                  </a:lnTo>
                  <a:lnTo>
                    <a:pt x="575" y="130"/>
                  </a:lnTo>
                  <a:lnTo>
                    <a:pt x="581" y="136"/>
                  </a:lnTo>
                  <a:lnTo>
                    <a:pt x="582" y="145"/>
                  </a:lnTo>
                  <a:lnTo>
                    <a:pt x="578" y="150"/>
                  </a:lnTo>
                  <a:lnTo>
                    <a:pt x="578" y="152"/>
                  </a:lnTo>
                  <a:lnTo>
                    <a:pt x="571" y="166"/>
                  </a:lnTo>
                  <a:lnTo>
                    <a:pt x="575" y="175"/>
                  </a:lnTo>
                  <a:lnTo>
                    <a:pt x="574" y="181"/>
                  </a:lnTo>
                  <a:lnTo>
                    <a:pt x="570" y="199"/>
                  </a:lnTo>
                  <a:lnTo>
                    <a:pt x="561" y="208"/>
                  </a:lnTo>
                  <a:lnTo>
                    <a:pt x="554" y="213"/>
                  </a:lnTo>
                  <a:lnTo>
                    <a:pt x="554" y="224"/>
                  </a:lnTo>
                  <a:lnTo>
                    <a:pt x="552" y="228"/>
                  </a:lnTo>
                  <a:lnTo>
                    <a:pt x="547" y="237"/>
                  </a:lnTo>
                  <a:lnTo>
                    <a:pt x="544" y="243"/>
                  </a:lnTo>
                  <a:lnTo>
                    <a:pt x="554" y="247"/>
                  </a:lnTo>
                  <a:lnTo>
                    <a:pt x="556" y="258"/>
                  </a:lnTo>
                  <a:lnTo>
                    <a:pt x="556" y="260"/>
                  </a:lnTo>
                  <a:lnTo>
                    <a:pt x="558" y="263"/>
                  </a:lnTo>
                  <a:lnTo>
                    <a:pt x="561" y="271"/>
                  </a:lnTo>
                  <a:lnTo>
                    <a:pt x="558" y="274"/>
                  </a:lnTo>
                  <a:lnTo>
                    <a:pt x="556" y="278"/>
                  </a:lnTo>
                  <a:lnTo>
                    <a:pt x="558" y="281"/>
                  </a:lnTo>
                  <a:lnTo>
                    <a:pt x="558" y="300"/>
                  </a:lnTo>
                  <a:lnTo>
                    <a:pt x="565" y="301"/>
                  </a:lnTo>
                  <a:lnTo>
                    <a:pt x="571" y="304"/>
                  </a:lnTo>
                  <a:lnTo>
                    <a:pt x="566" y="306"/>
                  </a:lnTo>
                  <a:lnTo>
                    <a:pt x="570" y="314"/>
                  </a:lnTo>
                  <a:lnTo>
                    <a:pt x="571" y="315"/>
                  </a:lnTo>
                  <a:lnTo>
                    <a:pt x="582" y="313"/>
                  </a:lnTo>
                  <a:lnTo>
                    <a:pt x="586" y="310"/>
                  </a:lnTo>
                  <a:lnTo>
                    <a:pt x="596" y="306"/>
                  </a:lnTo>
                  <a:lnTo>
                    <a:pt x="598" y="309"/>
                  </a:lnTo>
                  <a:lnTo>
                    <a:pt x="603" y="300"/>
                  </a:lnTo>
                  <a:lnTo>
                    <a:pt x="604" y="298"/>
                  </a:lnTo>
                  <a:lnTo>
                    <a:pt x="612" y="296"/>
                  </a:lnTo>
                  <a:lnTo>
                    <a:pt x="615" y="295"/>
                  </a:lnTo>
                  <a:lnTo>
                    <a:pt x="628" y="295"/>
                  </a:lnTo>
                  <a:lnTo>
                    <a:pt x="629" y="298"/>
                  </a:lnTo>
                  <a:lnTo>
                    <a:pt x="634" y="293"/>
                  </a:lnTo>
                  <a:lnTo>
                    <a:pt x="642" y="296"/>
                  </a:lnTo>
                  <a:lnTo>
                    <a:pt x="649" y="295"/>
                  </a:lnTo>
                  <a:lnTo>
                    <a:pt x="655" y="298"/>
                  </a:lnTo>
                  <a:lnTo>
                    <a:pt x="645" y="313"/>
                  </a:lnTo>
                  <a:lnTo>
                    <a:pt x="633" y="331"/>
                  </a:lnTo>
                  <a:lnTo>
                    <a:pt x="624" y="344"/>
                  </a:lnTo>
                  <a:lnTo>
                    <a:pt x="612" y="361"/>
                  </a:lnTo>
                  <a:lnTo>
                    <a:pt x="594" y="382"/>
                  </a:lnTo>
                  <a:lnTo>
                    <a:pt x="595" y="393"/>
                  </a:lnTo>
                  <a:lnTo>
                    <a:pt x="595" y="398"/>
                  </a:lnTo>
                  <a:lnTo>
                    <a:pt x="596" y="411"/>
                  </a:lnTo>
                  <a:lnTo>
                    <a:pt x="596" y="416"/>
                  </a:lnTo>
                  <a:lnTo>
                    <a:pt x="598" y="428"/>
                  </a:lnTo>
                  <a:lnTo>
                    <a:pt x="598" y="443"/>
                  </a:lnTo>
                  <a:lnTo>
                    <a:pt x="592" y="443"/>
                  </a:lnTo>
                  <a:lnTo>
                    <a:pt x="594" y="445"/>
                  </a:lnTo>
                  <a:lnTo>
                    <a:pt x="601" y="444"/>
                  </a:lnTo>
                  <a:lnTo>
                    <a:pt x="599" y="453"/>
                  </a:lnTo>
                  <a:lnTo>
                    <a:pt x="603" y="453"/>
                  </a:lnTo>
                  <a:lnTo>
                    <a:pt x="605" y="449"/>
                  </a:lnTo>
                  <a:lnTo>
                    <a:pt x="617" y="453"/>
                  </a:lnTo>
                  <a:lnTo>
                    <a:pt x="618" y="458"/>
                  </a:lnTo>
                  <a:lnTo>
                    <a:pt x="620" y="458"/>
                  </a:lnTo>
                  <a:lnTo>
                    <a:pt x="615" y="466"/>
                  </a:lnTo>
                  <a:lnTo>
                    <a:pt x="617" y="470"/>
                  </a:lnTo>
                  <a:lnTo>
                    <a:pt x="609" y="477"/>
                  </a:lnTo>
                  <a:lnTo>
                    <a:pt x="609" y="480"/>
                  </a:lnTo>
                  <a:lnTo>
                    <a:pt x="617" y="483"/>
                  </a:lnTo>
                  <a:lnTo>
                    <a:pt x="616" y="490"/>
                  </a:lnTo>
                  <a:lnTo>
                    <a:pt x="624" y="490"/>
                  </a:lnTo>
                  <a:lnTo>
                    <a:pt x="622" y="499"/>
                  </a:lnTo>
                  <a:lnTo>
                    <a:pt x="625" y="500"/>
                  </a:lnTo>
                  <a:lnTo>
                    <a:pt x="628" y="499"/>
                  </a:lnTo>
                  <a:lnTo>
                    <a:pt x="637" y="490"/>
                  </a:lnTo>
                  <a:lnTo>
                    <a:pt x="654" y="507"/>
                  </a:lnTo>
                  <a:lnTo>
                    <a:pt x="655" y="512"/>
                  </a:lnTo>
                  <a:lnTo>
                    <a:pt x="664" y="516"/>
                  </a:lnTo>
                  <a:lnTo>
                    <a:pt x="669" y="516"/>
                  </a:lnTo>
                  <a:lnTo>
                    <a:pt x="671" y="520"/>
                  </a:lnTo>
                  <a:lnTo>
                    <a:pt x="680" y="521"/>
                  </a:lnTo>
                  <a:lnTo>
                    <a:pt x="680" y="528"/>
                  </a:lnTo>
                  <a:lnTo>
                    <a:pt x="684" y="530"/>
                  </a:lnTo>
                  <a:lnTo>
                    <a:pt x="692" y="533"/>
                  </a:lnTo>
                  <a:lnTo>
                    <a:pt x="698" y="538"/>
                  </a:lnTo>
                  <a:lnTo>
                    <a:pt x="697" y="550"/>
                  </a:lnTo>
                  <a:lnTo>
                    <a:pt x="701" y="551"/>
                  </a:lnTo>
                  <a:lnTo>
                    <a:pt x="707" y="550"/>
                  </a:lnTo>
                  <a:lnTo>
                    <a:pt x="709" y="551"/>
                  </a:lnTo>
                  <a:lnTo>
                    <a:pt x="711" y="551"/>
                  </a:lnTo>
                  <a:lnTo>
                    <a:pt x="710" y="558"/>
                  </a:lnTo>
                  <a:lnTo>
                    <a:pt x="707" y="562"/>
                  </a:lnTo>
                  <a:lnTo>
                    <a:pt x="711" y="567"/>
                  </a:lnTo>
                  <a:lnTo>
                    <a:pt x="719" y="571"/>
                  </a:lnTo>
                  <a:lnTo>
                    <a:pt x="726" y="572"/>
                  </a:lnTo>
                  <a:lnTo>
                    <a:pt x="727" y="564"/>
                  </a:lnTo>
                  <a:lnTo>
                    <a:pt x="735" y="570"/>
                  </a:lnTo>
                  <a:lnTo>
                    <a:pt x="737" y="562"/>
                  </a:lnTo>
                  <a:lnTo>
                    <a:pt x="739" y="560"/>
                  </a:lnTo>
                  <a:lnTo>
                    <a:pt x="753" y="567"/>
                  </a:lnTo>
                  <a:lnTo>
                    <a:pt x="756" y="567"/>
                  </a:lnTo>
                  <a:lnTo>
                    <a:pt x="748" y="572"/>
                  </a:lnTo>
                  <a:lnTo>
                    <a:pt x="749" y="577"/>
                  </a:lnTo>
                  <a:lnTo>
                    <a:pt x="747" y="584"/>
                  </a:lnTo>
                  <a:lnTo>
                    <a:pt x="748" y="587"/>
                  </a:lnTo>
                  <a:lnTo>
                    <a:pt x="756" y="587"/>
                  </a:lnTo>
                  <a:lnTo>
                    <a:pt x="761" y="589"/>
                  </a:lnTo>
                  <a:lnTo>
                    <a:pt x="762" y="590"/>
                  </a:lnTo>
                  <a:lnTo>
                    <a:pt x="768" y="590"/>
                  </a:lnTo>
                  <a:lnTo>
                    <a:pt x="773" y="588"/>
                  </a:lnTo>
                  <a:lnTo>
                    <a:pt x="773" y="592"/>
                  </a:lnTo>
                  <a:lnTo>
                    <a:pt x="771" y="597"/>
                  </a:lnTo>
                  <a:lnTo>
                    <a:pt x="778" y="602"/>
                  </a:lnTo>
                  <a:lnTo>
                    <a:pt x="782" y="602"/>
                  </a:lnTo>
                  <a:lnTo>
                    <a:pt x="790" y="609"/>
                  </a:lnTo>
                  <a:lnTo>
                    <a:pt x="807" y="618"/>
                  </a:lnTo>
                  <a:lnTo>
                    <a:pt x="813" y="619"/>
                  </a:lnTo>
                  <a:lnTo>
                    <a:pt x="818" y="623"/>
                  </a:lnTo>
                  <a:lnTo>
                    <a:pt x="817" y="626"/>
                  </a:lnTo>
                  <a:lnTo>
                    <a:pt x="809" y="625"/>
                  </a:lnTo>
                  <a:lnTo>
                    <a:pt x="803" y="623"/>
                  </a:lnTo>
                  <a:lnTo>
                    <a:pt x="799" y="626"/>
                  </a:lnTo>
                  <a:lnTo>
                    <a:pt x="790" y="622"/>
                  </a:lnTo>
                  <a:lnTo>
                    <a:pt x="786" y="623"/>
                  </a:lnTo>
                  <a:lnTo>
                    <a:pt x="783" y="622"/>
                  </a:lnTo>
                  <a:lnTo>
                    <a:pt x="783" y="623"/>
                  </a:lnTo>
                  <a:lnTo>
                    <a:pt x="778" y="623"/>
                  </a:lnTo>
                  <a:lnTo>
                    <a:pt x="774" y="630"/>
                  </a:lnTo>
                  <a:lnTo>
                    <a:pt x="768" y="626"/>
                  </a:lnTo>
                  <a:lnTo>
                    <a:pt x="758" y="630"/>
                  </a:lnTo>
                  <a:lnTo>
                    <a:pt x="743" y="630"/>
                  </a:lnTo>
                  <a:lnTo>
                    <a:pt x="740" y="632"/>
                  </a:lnTo>
                  <a:lnTo>
                    <a:pt x="732" y="626"/>
                  </a:lnTo>
                  <a:lnTo>
                    <a:pt x="724" y="622"/>
                  </a:lnTo>
                  <a:lnTo>
                    <a:pt x="718" y="622"/>
                  </a:lnTo>
                  <a:lnTo>
                    <a:pt x="715" y="626"/>
                  </a:lnTo>
                  <a:lnTo>
                    <a:pt x="706" y="625"/>
                  </a:lnTo>
                  <a:lnTo>
                    <a:pt x="700" y="623"/>
                  </a:lnTo>
                  <a:lnTo>
                    <a:pt x="692" y="630"/>
                  </a:lnTo>
                  <a:lnTo>
                    <a:pt x="685" y="632"/>
                  </a:lnTo>
                  <a:lnTo>
                    <a:pt x="684" y="635"/>
                  </a:lnTo>
                  <a:lnTo>
                    <a:pt x="675" y="635"/>
                  </a:lnTo>
                  <a:lnTo>
                    <a:pt x="667" y="640"/>
                  </a:lnTo>
                  <a:lnTo>
                    <a:pt x="669" y="636"/>
                  </a:lnTo>
                  <a:lnTo>
                    <a:pt x="664" y="639"/>
                  </a:lnTo>
                  <a:lnTo>
                    <a:pt x="664" y="636"/>
                  </a:lnTo>
                  <a:lnTo>
                    <a:pt x="663" y="636"/>
                  </a:lnTo>
                  <a:lnTo>
                    <a:pt x="660" y="634"/>
                  </a:lnTo>
                  <a:lnTo>
                    <a:pt x="655" y="634"/>
                  </a:lnTo>
                  <a:lnTo>
                    <a:pt x="649" y="631"/>
                  </a:lnTo>
                  <a:lnTo>
                    <a:pt x="645" y="632"/>
                  </a:lnTo>
                  <a:lnTo>
                    <a:pt x="643" y="631"/>
                  </a:lnTo>
                  <a:lnTo>
                    <a:pt x="634" y="630"/>
                  </a:lnTo>
                  <a:lnTo>
                    <a:pt x="626" y="625"/>
                  </a:lnTo>
                  <a:lnTo>
                    <a:pt x="628" y="622"/>
                  </a:lnTo>
                  <a:lnTo>
                    <a:pt x="624" y="611"/>
                  </a:lnTo>
                  <a:lnTo>
                    <a:pt x="620" y="611"/>
                  </a:lnTo>
                  <a:lnTo>
                    <a:pt x="617" y="615"/>
                  </a:lnTo>
                  <a:lnTo>
                    <a:pt x="613" y="622"/>
                  </a:lnTo>
                  <a:lnTo>
                    <a:pt x="613" y="619"/>
                  </a:lnTo>
                  <a:lnTo>
                    <a:pt x="609" y="613"/>
                  </a:lnTo>
                  <a:lnTo>
                    <a:pt x="599" y="626"/>
                  </a:lnTo>
                  <a:lnTo>
                    <a:pt x="595" y="634"/>
                  </a:lnTo>
                  <a:lnTo>
                    <a:pt x="591" y="636"/>
                  </a:lnTo>
                  <a:lnTo>
                    <a:pt x="585" y="640"/>
                  </a:lnTo>
                  <a:lnTo>
                    <a:pt x="566" y="640"/>
                  </a:lnTo>
                  <a:lnTo>
                    <a:pt x="561" y="636"/>
                  </a:lnTo>
                  <a:lnTo>
                    <a:pt x="548" y="631"/>
                  </a:lnTo>
                  <a:lnTo>
                    <a:pt x="543" y="630"/>
                  </a:lnTo>
                  <a:lnTo>
                    <a:pt x="537" y="622"/>
                  </a:lnTo>
                  <a:lnTo>
                    <a:pt x="535" y="615"/>
                  </a:lnTo>
                  <a:lnTo>
                    <a:pt x="530" y="613"/>
                  </a:lnTo>
                  <a:lnTo>
                    <a:pt x="519" y="621"/>
                  </a:lnTo>
                  <a:lnTo>
                    <a:pt x="509" y="613"/>
                  </a:lnTo>
                  <a:lnTo>
                    <a:pt x="505" y="613"/>
                  </a:lnTo>
                  <a:lnTo>
                    <a:pt x="503" y="610"/>
                  </a:lnTo>
                  <a:lnTo>
                    <a:pt x="494" y="608"/>
                  </a:lnTo>
                  <a:lnTo>
                    <a:pt x="493" y="605"/>
                  </a:lnTo>
                  <a:lnTo>
                    <a:pt x="486" y="600"/>
                  </a:lnTo>
                  <a:lnTo>
                    <a:pt x="479" y="594"/>
                  </a:lnTo>
                  <a:lnTo>
                    <a:pt x="469" y="597"/>
                  </a:lnTo>
                  <a:lnTo>
                    <a:pt x="466" y="592"/>
                  </a:lnTo>
                  <a:lnTo>
                    <a:pt x="462" y="592"/>
                  </a:lnTo>
                  <a:lnTo>
                    <a:pt x="455" y="597"/>
                  </a:lnTo>
                  <a:lnTo>
                    <a:pt x="452" y="598"/>
                  </a:lnTo>
                  <a:lnTo>
                    <a:pt x="445" y="598"/>
                  </a:lnTo>
                  <a:lnTo>
                    <a:pt x="442" y="590"/>
                  </a:lnTo>
                  <a:lnTo>
                    <a:pt x="433" y="592"/>
                  </a:lnTo>
                  <a:lnTo>
                    <a:pt x="433" y="589"/>
                  </a:lnTo>
                  <a:lnTo>
                    <a:pt x="430" y="583"/>
                  </a:lnTo>
                  <a:lnTo>
                    <a:pt x="425" y="581"/>
                  </a:lnTo>
                  <a:lnTo>
                    <a:pt x="428" y="576"/>
                  </a:lnTo>
                  <a:lnTo>
                    <a:pt x="424" y="568"/>
                  </a:lnTo>
                  <a:lnTo>
                    <a:pt x="415" y="559"/>
                  </a:lnTo>
                  <a:lnTo>
                    <a:pt x="411" y="559"/>
                  </a:lnTo>
                  <a:lnTo>
                    <a:pt x="411" y="560"/>
                  </a:lnTo>
                  <a:lnTo>
                    <a:pt x="403" y="567"/>
                  </a:lnTo>
                  <a:lnTo>
                    <a:pt x="396" y="571"/>
                  </a:lnTo>
                  <a:lnTo>
                    <a:pt x="398" y="567"/>
                  </a:lnTo>
                  <a:lnTo>
                    <a:pt x="399" y="559"/>
                  </a:lnTo>
                  <a:lnTo>
                    <a:pt x="392" y="556"/>
                  </a:lnTo>
                  <a:lnTo>
                    <a:pt x="388" y="559"/>
                  </a:lnTo>
                  <a:lnTo>
                    <a:pt x="383" y="563"/>
                  </a:lnTo>
                  <a:lnTo>
                    <a:pt x="391" y="573"/>
                  </a:lnTo>
                  <a:lnTo>
                    <a:pt x="387" y="580"/>
                  </a:lnTo>
                  <a:lnTo>
                    <a:pt x="377" y="571"/>
                  </a:lnTo>
                  <a:lnTo>
                    <a:pt x="375" y="571"/>
                  </a:lnTo>
                  <a:lnTo>
                    <a:pt x="371" y="579"/>
                  </a:lnTo>
                  <a:lnTo>
                    <a:pt x="370" y="587"/>
                  </a:lnTo>
                  <a:lnTo>
                    <a:pt x="369" y="580"/>
                  </a:lnTo>
                  <a:lnTo>
                    <a:pt x="358" y="573"/>
                  </a:lnTo>
                  <a:lnTo>
                    <a:pt x="352" y="567"/>
                  </a:lnTo>
                  <a:lnTo>
                    <a:pt x="351" y="564"/>
                  </a:lnTo>
                  <a:lnTo>
                    <a:pt x="349" y="567"/>
                  </a:lnTo>
                  <a:lnTo>
                    <a:pt x="348" y="568"/>
                  </a:lnTo>
                  <a:lnTo>
                    <a:pt x="352" y="573"/>
                  </a:lnTo>
                  <a:lnTo>
                    <a:pt x="340" y="584"/>
                  </a:lnTo>
                  <a:lnTo>
                    <a:pt x="327" y="579"/>
                  </a:lnTo>
                  <a:lnTo>
                    <a:pt x="317" y="576"/>
                  </a:lnTo>
                  <a:lnTo>
                    <a:pt x="318" y="568"/>
                  </a:lnTo>
                  <a:lnTo>
                    <a:pt x="318" y="560"/>
                  </a:lnTo>
                  <a:lnTo>
                    <a:pt x="317" y="559"/>
                  </a:lnTo>
                  <a:lnTo>
                    <a:pt x="311" y="558"/>
                  </a:lnTo>
                  <a:lnTo>
                    <a:pt x="310" y="567"/>
                  </a:lnTo>
                  <a:lnTo>
                    <a:pt x="300" y="570"/>
                  </a:lnTo>
                  <a:lnTo>
                    <a:pt x="294" y="559"/>
                  </a:lnTo>
                  <a:lnTo>
                    <a:pt x="290" y="559"/>
                  </a:lnTo>
                  <a:lnTo>
                    <a:pt x="289" y="560"/>
                  </a:lnTo>
                  <a:lnTo>
                    <a:pt x="289" y="562"/>
                  </a:lnTo>
                  <a:lnTo>
                    <a:pt x="294" y="572"/>
                  </a:lnTo>
                  <a:lnTo>
                    <a:pt x="288" y="579"/>
                  </a:lnTo>
                  <a:lnTo>
                    <a:pt x="286" y="579"/>
                  </a:lnTo>
                  <a:lnTo>
                    <a:pt x="280" y="570"/>
                  </a:lnTo>
                  <a:lnTo>
                    <a:pt x="275" y="571"/>
                  </a:lnTo>
                  <a:lnTo>
                    <a:pt x="263" y="572"/>
                  </a:lnTo>
                  <a:lnTo>
                    <a:pt x="260" y="576"/>
                  </a:lnTo>
                  <a:lnTo>
                    <a:pt x="247" y="583"/>
                  </a:lnTo>
                  <a:lnTo>
                    <a:pt x="243" y="590"/>
                  </a:lnTo>
                  <a:lnTo>
                    <a:pt x="245" y="590"/>
                  </a:lnTo>
                  <a:lnTo>
                    <a:pt x="243" y="598"/>
                  </a:lnTo>
                  <a:lnTo>
                    <a:pt x="245" y="600"/>
                  </a:lnTo>
                  <a:lnTo>
                    <a:pt x="243" y="602"/>
                  </a:lnTo>
                  <a:lnTo>
                    <a:pt x="237" y="609"/>
                  </a:lnTo>
                  <a:lnTo>
                    <a:pt x="234" y="621"/>
                  </a:lnTo>
                  <a:lnTo>
                    <a:pt x="229" y="626"/>
                  </a:lnTo>
                  <a:lnTo>
                    <a:pt x="226" y="631"/>
                  </a:lnTo>
                  <a:lnTo>
                    <a:pt x="225" y="632"/>
                  </a:lnTo>
                  <a:lnTo>
                    <a:pt x="220" y="632"/>
                  </a:lnTo>
                  <a:lnTo>
                    <a:pt x="220" y="635"/>
                  </a:lnTo>
                  <a:lnTo>
                    <a:pt x="222" y="636"/>
                  </a:lnTo>
                  <a:lnTo>
                    <a:pt x="220" y="642"/>
                  </a:lnTo>
                  <a:lnTo>
                    <a:pt x="217" y="645"/>
                  </a:lnTo>
                  <a:lnTo>
                    <a:pt x="217" y="648"/>
                  </a:lnTo>
                  <a:lnTo>
                    <a:pt x="222" y="649"/>
                  </a:lnTo>
                  <a:lnTo>
                    <a:pt x="222" y="653"/>
                  </a:lnTo>
                  <a:lnTo>
                    <a:pt x="228" y="652"/>
                  </a:lnTo>
                  <a:lnTo>
                    <a:pt x="232" y="655"/>
                  </a:lnTo>
                  <a:lnTo>
                    <a:pt x="235" y="656"/>
                  </a:lnTo>
                  <a:lnTo>
                    <a:pt x="239" y="673"/>
                  </a:lnTo>
                  <a:lnTo>
                    <a:pt x="242" y="674"/>
                  </a:lnTo>
                  <a:lnTo>
                    <a:pt x="238" y="677"/>
                  </a:lnTo>
                  <a:lnTo>
                    <a:pt x="229" y="682"/>
                  </a:lnTo>
                  <a:lnTo>
                    <a:pt x="228" y="686"/>
                  </a:lnTo>
                  <a:lnTo>
                    <a:pt x="220" y="693"/>
                  </a:lnTo>
                  <a:lnTo>
                    <a:pt x="220" y="697"/>
                  </a:lnTo>
                  <a:lnTo>
                    <a:pt x="229" y="703"/>
                  </a:lnTo>
                  <a:lnTo>
                    <a:pt x="232" y="707"/>
                  </a:lnTo>
                  <a:lnTo>
                    <a:pt x="226" y="719"/>
                  </a:lnTo>
                  <a:lnTo>
                    <a:pt x="229" y="723"/>
                  </a:lnTo>
                  <a:lnTo>
                    <a:pt x="224" y="724"/>
                  </a:lnTo>
                  <a:lnTo>
                    <a:pt x="224" y="727"/>
                  </a:lnTo>
                  <a:lnTo>
                    <a:pt x="213" y="727"/>
                  </a:lnTo>
                  <a:lnTo>
                    <a:pt x="212" y="723"/>
                  </a:lnTo>
                  <a:lnTo>
                    <a:pt x="205" y="714"/>
                  </a:lnTo>
                  <a:lnTo>
                    <a:pt x="207" y="725"/>
                  </a:lnTo>
                  <a:lnTo>
                    <a:pt x="196" y="724"/>
                  </a:lnTo>
                  <a:lnTo>
                    <a:pt x="196" y="714"/>
                  </a:lnTo>
                  <a:lnTo>
                    <a:pt x="199" y="698"/>
                  </a:lnTo>
                  <a:lnTo>
                    <a:pt x="188" y="694"/>
                  </a:lnTo>
                  <a:lnTo>
                    <a:pt x="188" y="685"/>
                  </a:lnTo>
                  <a:lnTo>
                    <a:pt x="186" y="682"/>
                  </a:lnTo>
                  <a:lnTo>
                    <a:pt x="183" y="676"/>
                  </a:lnTo>
                  <a:lnTo>
                    <a:pt x="183" y="677"/>
                  </a:lnTo>
                  <a:lnTo>
                    <a:pt x="171" y="680"/>
                  </a:lnTo>
                  <a:lnTo>
                    <a:pt x="166" y="674"/>
                  </a:lnTo>
                  <a:lnTo>
                    <a:pt x="164" y="676"/>
                  </a:lnTo>
                  <a:lnTo>
                    <a:pt x="160" y="676"/>
                  </a:lnTo>
                  <a:lnTo>
                    <a:pt x="157" y="670"/>
                  </a:lnTo>
                  <a:lnTo>
                    <a:pt x="153" y="664"/>
                  </a:lnTo>
                  <a:lnTo>
                    <a:pt x="160" y="659"/>
                  </a:lnTo>
                  <a:lnTo>
                    <a:pt x="156" y="652"/>
                  </a:lnTo>
                  <a:lnTo>
                    <a:pt x="153" y="651"/>
                  </a:lnTo>
                  <a:lnTo>
                    <a:pt x="147" y="649"/>
                  </a:lnTo>
                  <a:lnTo>
                    <a:pt x="147" y="645"/>
                  </a:lnTo>
                  <a:lnTo>
                    <a:pt x="145" y="644"/>
                  </a:lnTo>
                  <a:lnTo>
                    <a:pt x="137" y="639"/>
                  </a:lnTo>
                  <a:lnTo>
                    <a:pt x="136" y="634"/>
                  </a:lnTo>
                  <a:lnTo>
                    <a:pt x="131" y="628"/>
                  </a:lnTo>
                  <a:lnTo>
                    <a:pt x="132" y="625"/>
                  </a:lnTo>
                  <a:lnTo>
                    <a:pt x="134" y="623"/>
                  </a:lnTo>
                  <a:lnTo>
                    <a:pt x="134" y="619"/>
                  </a:lnTo>
                  <a:lnTo>
                    <a:pt x="130" y="613"/>
                  </a:lnTo>
                  <a:lnTo>
                    <a:pt x="123" y="613"/>
                  </a:lnTo>
                  <a:lnTo>
                    <a:pt x="119" y="614"/>
                  </a:lnTo>
                  <a:lnTo>
                    <a:pt x="115" y="611"/>
                  </a:lnTo>
                  <a:lnTo>
                    <a:pt x="111" y="602"/>
                  </a:lnTo>
                  <a:lnTo>
                    <a:pt x="111" y="593"/>
                  </a:lnTo>
                  <a:lnTo>
                    <a:pt x="110" y="592"/>
                  </a:lnTo>
                  <a:lnTo>
                    <a:pt x="111" y="590"/>
                  </a:lnTo>
                  <a:lnTo>
                    <a:pt x="110" y="589"/>
                  </a:lnTo>
                  <a:lnTo>
                    <a:pt x="109" y="589"/>
                  </a:lnTo>
                  <a:lnTo>
                    <a:pt x="109" y="587"/>
                  </a:lnTo>
                  <a:lnTo>
                    <a:pt x="103" y="588"/>
                  </a:lnTo>
                  <a:lnTo>
                    <a:pt x="102" y="590"/>
                  </a:lnTo>
                  <a:lnTo>
                    <a:pt x="101" y="588"/>
                  </a:lnTo>
                  <a:lnTo>
                    <a:pt x="94" y="590"/>
                  </a:lnTo>
                  <a:lnTo>
                    <a:pt x="90" y="592"/>
                  </a:lnTo>
                  <a:lnTo>
                    <a:pt x="89" y="590"/>
                  </a:lnTo>
                  <a:lnTo>
                    <a:pt x="89" y="593"/>
                  </a:lnTo>
                  <a:lnTo>
                    <a:pt x="85" y="593"/>
                  </a:lnTo>
                  <a:lnTo>
                    <a:pt x="86" y="597"/>
                  </a:lnTo>
                  <a:lnTo>
                    <a:pt x="83" y="594"/>
                  </a:lnTo>
                  <a:lnTo>
                    <a:pt x="84" y="597"/>
                  </a:lnTo>
                  <a:lnTo>
                    <a:pt x="83" y="600"/>
                  </a:lnTo>
                  <a:lnTo>
                    <a:pt x="76" y="600"/>
                  </a:lnTo>
                  <a:lnTo>
                    <a:pt x="79" y="602"/>
                  </a:lnTo>
                  <a:lnTo>
                    <a:pt x="73" y="604"/>
                  </a:lnTo>
                  <a:lnTo>
                    <a:pt x="69" y="604"/>
                  </a:lnTo>
                  <a:lnTo>
                    <a:pt x="69" y="600"/>
                  </a:lnTo>
                  <a:lnTo>
                    <a:pt x="63" y="600"/>
                  </a:lnTo>
                  <a:lnTo>
                    <a:pt x="58" y="593"/>
                  </a:lnTo>
                  <a:lnTo>
                    <a:pt x="58" y="597"/>
                  </a:lnTo>
                  <a:lnTo>
                    <a:pt x="52" y="600"/>
                  </a:lnTo>
                  <a:lnTo>
                    <a:pt x="43" y="594"/>
                  </a:lnTo>
                  <a:lnTo>
                    <a:pt x="39" y="590"/>
                  </a:lnTo>
                  <a:lnTo>
                    <a:pt x="41" y="584"/>
                  </a:lnTo>
                  <a:lnTo>
                    <a:pt x="39" y="584"/>
                  </a:lnTo>
                  <a:lnTo>
                    <a:pt x="39" y="581"/>
                  </a:lnTo>
                  <a:lnTo>
                    <a:pt x="41" y="580"/>
                  </a:lnTo>
                  <a:lnTo>
                    <a:pt x="38" y="576"/>
                  </a:lnTo>
                  <a:lnTo>
                    <a:pt x="33" y="573"/>
                  </a:lnTo>
                  <a:lnTo>
                    <a:pt x="33" y="572"/>
                  </a:lnTo>
                  <a:lnTo>
                    <a:pt x="32" y="570"/>
                  </a:lnTo>
                  <a:lnTo>
                    <a:pt x="30" y="568"/>
                  </a:lnTo>
                  <a:lnTo>
                    <a:pt x="32" y="562"/>
                  </a:lnTo>
                  <a:lnTo>
                    <a:pt x="26" y="559"/>
                  </a:lnTo>
                  <a:lnTo>
                    <a:pt x="24" y="553"/>
                  </a:lnTo>
                  <a:lnTo>
                    <a:pt x="13" y="549"/>
                  </a:lnTo>
                  <a:lnTo>
                    <a:pt x="15" y="547"/>
                  </a:lnTo>
                  <a:lnTo>
                    <a:pt x="12" y="539"/>
                  </a:lnTo>
                  <a:lnTo>
                    <a:pt x="22" y="532"/>
                  </a:lnTo>
                  <a:lnTo>
                    <a:pt x="21" y="530"/>
                  </a:lnTo>
                  <a:lnTo>
                    <a:pt x="15" y="530"/>
                  </a:lnTo>
                  <a:lnTo>
                    <a:pt x="13" y="533"/>
                  </a:lnTo>
                  <a:lnTo>
                    <a:pt x="8" y="535"/>
                  </a:lnTo>
                  <a:lnTo>
                    <a:pt x="7" y="533"/>
                  </a:lnTo>
                  <a:lnTo>
                    <a:pt x="7" y="532"/>
                  </a:lnTo>
                  <a:lnTo>
                    <a:pt x="12" y="530"/>
                  </a:lnTo>
                  <a:lnTo>
                    <a:pt x="7" y="522"/>
                  </a:lnTo>
                  <a:lnTo>
                    <a:pt x="11" y="521"/>
                  </a:lnTo>
                  <a:lnTo>
                    <a:pt x="9" y="518"/>
                  </a:lnTo>
                  <a:lnTo>
                    <a:pt x="8" y="518"/>
                  </a:lnTo>
                  <a:lnTo>
                    <a:pt x="15" y="517"/>
                  </a:lnTo>
                  <a:lnTo>
                    <a:pt x="8" y="516"/>
                  </a:lnTo>
                  <a:lnTo>
                    <a:pt x="7" y="512"/>
                  </a:lnTo>
                  <a:lnTo>
                    <a:pt x="9" y="516"/>
                  </a:lnTo>
                  <a:lnTo>
                    <a:pt x="12" y="512"/>
                  </a:lnTo>
                  <a:lnTo>
                    <a:pt x="9" y="509"/>
                  </a:lnTo>
                  <a:lnTo>
                    <a:pt x="9" y="504"/>
                  </a:lnTo>
                  <a:lnTo>
                    <a:pt x="3" y="505"/>
                  </a:lnTo>
                  <a:lnTo>
                    <a:pt x="4" y="500"/>
                  </a:lnTo>
                  <a:lnTo>
                    <a:pt x="0" y="498"/>
                  </a:lnTo>
                  <a:lnTo>
                    <a:pt x="3" y="491"/>
                  </a:lnTo>
                  <a:lnTo>
                    <a:pt x="11" y="490"/>
                  </a:lnTo>
                  <a:lnTo>
                    <a:pt x="8" y="479"/>
                  </a:lnTo>
                  <a:lnTo>
                    <a:pt x="15" y="474"/>
                  </a:lnTo>
                  <a:lnTo>
                    <a:pt x="18" y="478"/>
                  </a:lnTo>
                  <a:lnTo>
                    <a:pt x="26" y="478"/>
                  </a:lnTo>
                  <a:lnTo>
                    <a:pt x="32" y="475"/>
                  </a:lnTo>
                  <a:lnTo>
                    <a:pt x="34" y="475"/>
                  </a:lnTo>
                  <a:lnTo>
                    <a:pt x="37" y="479"/>
                  </a:lnTo>
                  <a:lnTo>
                    <a:pt x="37" y="480"/>
                  </a:lnTo>
                  <a:lnTo>
                    <a:pt x="43" y="487"/>
                  </a:lnTo>
                  <a:lnTo>
                    <a:pt x="43" y="495"/>
                  </a:lnTo>
                  <a:lnTo>
                    <a:pt x="45" y="498"/>
                  </a:lnTo>
                  <a:lnTo>
                    <a:pt x="52" y="499"/>
                  </a:lnTo>
                  <a:lnTo>
                    <a:pt x="58" y="495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3" y="483"/>
                  </a:lnTo>
                  <a:lnTo>
                    <a:pt x="68" y="484"/>
                  </a:lnTo>
                  <a:lnTo>
                    <a:pt x="73" y="477"/>
                  </a:lnTo>
                  <a:lnTo>
                    <a:pt x="73" y="475"/>
                  </a:lnTo>
                  <a:lnTo>
                    <a:pt x="66" y="474"/>
                  </a:lnTo>
                  <a:lnTo>
                    <a:pt x="62" y="467"/>
                  </a:lnTo>
                  <a:lnTo>
                    <a:pt x="62" y="466"/>
                  </a:lnTo>
                  <a:lnTo>
                    <a:pt x="64" y="467"/>
                  </a:lnTo>
                  <a:lnTo>
                    <a:pt x="73" y="467"/>
                  </a:lnTo>
                  <a:lnTo>
                    <a:pt x="75" y="463"/>
                  </a:lnTo>
                  <a:lnTo>
                    <a:pt x="84" y="466"/>
                  </a:lnTo>
                  <a:lnTo>
                    <a:pt x="90" y="461"/>
                  </a:lnTo>
                  <a:lnTo>
                    <a:pt x="92" y="463"/>
                  </a:lnTo>
                  <a:lnTo>
                    <a:pt x="96" y="461"/>
                  </a:lnTo>
                  <a:lnTo>
                    <a:pt x="90" y="450"/>
                  </a:lnTo>
                  <a:lnTo>
                    <a:pt x="92" y="446"/>
                  </a:lnTo>
                  <a:lnTo>
                    <a:pt x="89" y="446"/>
                  </a:lnTo>
                  <a:lnTo>
                    <a:pt x="86" y="448"/>
                  </a:lnTo>
                  <a:lnTo>
                    <a:pt x="84" y="437"/>
                  </a:lnTo>
                  <a:lnTo>
                    <a:pt x="83" y="436"/>
                  </a:lnTo>
                  <a:lnTo>
                    <a:pt x="81" y="436"/>
                  </a:lnTo>
                  <a:lnTo>
                    <a:pt x="81" y="427"/>
                  </a:lnTo>
                  <a:lnTo>
                    <a:pt x="76" y="427"/>
                  </a:lnTo>
                  <a:lnTo>
                    <a:pt x="72" y="423"/>
                  </a:lnTo>
                  <a:lnTo>
                    <a:pt x="62" y="419"/>
                  </a:lnTo>
                  <a:lnTo>
                    <a:pt x="60" y="414"/>
                  </a:lnTo>
                  <a:lnTo>
                    <a:pt x="62" y="411"/>
                  </a:lnTo>
                  <a:lnTo>
                    <a:pt x="59" y="406"/>
                  </a:lnTo>
                  <a:lnTo>
                    <a:pt x="58" y="402"/>
                  </a:lnTo>
                  <a:lnTo>
                    <a:pt x="58" y="398"/>
                  </a:lnTo>
                  <a:lnTo>
                    <a:pt x="54" y="393"/>
                  </a:lnTo>
                  <a:lnTo>
                    <a:pt x="58" y="386"/>
                  </a:lnTo>
                  <a:lnTo>
                    <a:pt x="54" y="381"/>
                  </a:lnTo>
                  <a:lnTo>
                    <a:pt x="51" y="377"/>
                  </a:lnTo>
                  <a:lnTo>
                    <a:pt x="45" y="376"/>
                  </a:lnTo>
                  <a:lnTo>
                    <a:pt x="45" y="372"/>
                  </a:lnTo>
                  <a:lnTo>
                    <a:pt x="47" y="368"/>
                  </a:lnTo>
                  <a:lnTo>
                    <a:pt x="51" y="372"/>
                  </a:lnTo>
                  <a:lnTo>
                    <a:pt x="52" y="370"/>
                  </a:lnTo>
                  <a:lnTo>
                    <a:pt x="49" y="363"/>
                  </a:lnTo>
                  <a:lnTo>
                    <a:pt x="50" y="356"/>
                  </a:lnTo>
                  <a:lnTo>
                    <a:pt x="42" y="356"/>
                  </a:lnTo>
                  <a:lnTo>
                    <a:pt x="39" y="353"/>
                  </a:lnTo>
                  <a:lnTo>
                    <a:pt x="39" y="351"/>
                  </a:lnTo>
                  <a:lnTo>
                    <a:pt x="42" y="342"/>
                  </a:lnTo>
                  <a:lnTo>
                    <a:pt x="39" y="339"/>
                  </a:lnTo>
                  <a:lnTo>
                    <a:pt x="26" y="335"/>
                  </a:lnTo>
                  <a:lnTo>
                    <a:pt x="22" y="329"/>
                  </a:lnTo>
                  <a:lnTo>
                    <a:pt x="15" y="319"/>
                  </a:lnTo>
                  <a:lnTo>
                    <a:pt x="13" y="313"/>
                  </a:lnTo>
                  <a:lnTo>
                    <a:pt x="15" y="310"/>
                  </a:lnTo>
                  <a:lnTo>
                    <a:pt x="21" y="304"/>
                  </a:lnTo>
                  <a:lnTo>
                    <a:pt x="26" y="296"/>
                  </a:lnTo>
                  <a:lnTo>
                    <a:pt x="26" y="289"/>
                  </a:lnTo>
                  <a:lnTo>
                    <a:pt x="24" y="288"/>
                  </a:lnTo>
                  <a:lnTo>
                    <a:pt x="18" y="274"/>
                  </a:lnTo>
                  <a:lnTo>
                    <a:pt x="29" y="260"/>
                  </a:lnTo>
                  <a:lnTo>
                    <a:pt x="43" y="247"/>
                  </a:lnTo>
                  <a:lnTo>
                    <a:pt x="54" y="237"/>
                  </a:lnTo>
                  <a:lnTo>
                    <a:pt x="55" y="234"/>
                  </a:lnTo>
                  <a:lnTo>
                    <a:pt x="59" y="232"/>
                  </a:lnTo>
                  <a:lnTo>
                    <a:pt x="63" y="224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59" y="209"/>
                  </a:lnTo>
                  <a:lnTo>
                    <a:pt x="59" y="200"/>
                  </a:lnTo>
                  <a:lnTo>
                    <a:pt x="60" y="199"/>
                  </a:lnTo>
                  <a:lnTo>
                    <a:pt x="68" y="190"/>
                  </a:lnTo>
                  <a:lnTo>
                    <a:pt x="73" y="198"/>
                  </a:lnTo>
                  <a:lnTo>
                    <a:pt x="80" y="200"/>
                  </a:lnTo>
                  <a:lnTo>
                    <a:pt x="86" y="199"/>
                  </a:lnTo>
                  <a:lnTo>
                    <a:pt x="96" y="207"/>
                  </a:lnTo>
                  <a:lnTo>
                    <a:pt x="98" y="207"/>
                  </a:lnTo>
                  <a:lnTo>
                    <a:pt x="96" y="217"/>
                  </a:lnTo>
                  <a:lnTo>
                    <a:pt x="93" y="216"/>
                  </a:lnTo>
                  <a:lnTo>
                    <a:pt x="92" y="220"/>
                  </a:lnTo>
                  <a:lnTo>
                    <a:pt x="92" y="223"/>
                  </a:lnTo>
                  <a:lnTo>
                    <a:pt x="85" y="228"/>
                  </a:lnTo>
                  <a:lnTo>
                    <a:pt x="81" y="234"/>
                  </a:lnTo>
                  <a:lnTo>
                    <a:pt x="79" y="240"/>
                  </a:lnTo>
                  <a:lnTo>
                    <a:pt x="89" y="240"/>
                  </a:lnTo>
                  <a:lnTo>
                    <a:pt x="94" y="242"/>
                  </a:lnTo>
                  <a:lnTo>
                    <a:pt x="96" y="243"/>
                  </a:lnTo>
                  <a:lnTo>
                    <a:pt x="106" y="251"/>
                  </a:lnTo>
                  <a:lnTo>
                    <a:pt x="110" y="250"/>
                  </a:lnTo>
                  <a:lnTo>
                    <a:pt x="111" y="262"/>
                  </a:lnTo>
                  <a:lnTo>
                    <a:pt x="114" y="264"/>
                  </a:lnTo>
                  <a:lnTo>
                    <a:pt x="119" y="272"/>
                  </a:lnTo>
                  <a:lnTo>
                    <a:pt x="119" y="274"/>
                  </a:lnTo>
                  <a:lnTo>
                    <a:pt x="122" y="283"/>
                  </a:lnTo>
                  <a:lnTo>
                    <a:pt x="123" y="283"/>
                  </a:lnTo>
                  <a:lnTo>
                    <a:pt x="115" y="293"/>
                  </a:lnTo>
                  <a:lnTo>
                    <a:pt x="114" y="298"/>
                  </a:lnTo>
                  <a:lnTo>
                    <a:pt x="119" y="296"/>
                  </a:lnTo>
                  <a:lnTo>
                    <a:pt x="127" y="293"/>
                  </a:lnTo>
                  <a:lnTo>
                    <a:pt x="130" y="295"/>
                  </a:lnTo>
                  <a:lnTo>
                    <a:pt x="131" y="298"/>
                  </a:lnTo>
                  <a:lnTo>
                    <a:pt x="137" y="296"/>
                  </a:lnTo>
                  <a:lnTo>
                    <a:pt x="137" y="300"/>
                  </a:lnTo>
                  <a:lnTo>
                    <a:pt x="143" y="302"/>
                  </a:lnTo>
                  <a:lnTo>
                    <a:pt x="145" y="301"/>
                  </a:lnTo>
                  <a:lnTo>
                    <a:pt x="148" y="301"/>
                  </a:lnTo>
                  <a:lnTo>
                    <a:pt x="151" y="293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61" y="279"/>
                  </a:lnTo>
                  <a:lnTo>
                    <a:pt x="164" y="272"/>
                  </a:lnTo>
                  <a:lnTo>
                    <a:pt x="161" y="271"/>
                  </a:lnTo>
                  <a:lnTo>
                    <a:pt x="161" y="270"/>
                  </a:lnTo>
                  <a:lnTo>
                    <a:pt x="153" y="264"/>
                  </a:lnTo>
                  <a:lnTo>
                    <a:pt x="147" y="262"/>
                  </a:lnTo>
                  <a:lnTo>
                    <a:pt x="145" y="259"/>
                  </a:lnTo>
                  <a:lnTo>
                    <a:pt x="144" y="254"/>
                  </a:lnTo>
                  <a:lnTo>
                    <a:pt x="144" y="251"/>
                  </a:lnTo>
                  <a:lnTo>
                    <a:pt x="137" y="247"/>
                  </a:lnTo>
                  <a:lnTo>
                    <a:pt x="137" y="243"/>
                  </a:lnTo>
                  <a:lnTo>
                    <a:pt x="147" y="238"/>
                  </a:lnTo>
                  <a:lnTo>
                    <a:pt x="143" y="226"/>
                  </a:lnTo>
                  <a:lnTo>
                    <a:pt x="144" y="217"/>
                  </a:lnTo>
                  <a:lnTo>
                    <a:pt x="161" y="211"/>
                  </a:lnTo>
                  <a:lnTo>
                    <a:pt x="165" y="203"/>
                  </a:lnTo>
                  <a:lnTo>
                    <a:pt x="162" y="190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81" y="177"/>
                  </a:lnTo>
                  <a:lnTo>
                    <a:pt x="187" y="171"/>
                  </a:lnTo>
                  <a:lnTo>
                    <a:pt x="191" y="171"/>
                  </a:lnTo>
                  <a:lnTo>
                    <a:pt x="195" y="166"/>
                  </a:lnTo>
                  <a:lnTo>
                    <a:pt x="196" y="157"/>
                  </a:lnTo>
                  <a:lnTo>
                    <a:pt x="201" y="154"/>
                  </a:lnTo>
                  <a:lnTo>
                    <a:pt x="203" y="149"/>
                  </a:lnTo>
                  <a:lnTo>
                    <a:pt x="208" y="148"/>
                  </a:lnTo>
                  <a:lnTo>
                    <a:pt x="209" y="137"/>
                  </a:lnTo>
                  <a:lnTo>
                    <a:pt x="218" y="124"/>
                  </a:lnTo>
                  <a:lnTo>
                    <a:pt x="220" y="118"/>
                  </a:lnTo>
                  <a:lnTo>
                    <a:pt x="222" y="114"/>
                  </a:lnTo>
                  <a:lnTo>
                    <a:pt x="222" y="106"/>
                  </a:lnTo>
                  <a:lnTo>
                    <a:pt x="217" y="99"/>
                  </a:lnTo>
                  <a:lnTo>
                    <a:pt x="218" y="92"/>
                  </a:lnTo>
                  <a:lnTo>
                    <a:pt x="217" y="88"/>
                  </a:lnTo>
                  <a:lnTo>
                    <a:pt x="216" y="78"/>
                  </a:lnTo>
                  <a:lnTo>
                    <a:pt x="209" y="76"/>
                  </a:lnTo>
                  <a:lnTo>
                    <a:pt x="208" y="68"/>
                  </a:lnTo>
                  <a:lnTo>
                    <a:pt x="215" y="65"/>
                  </a:lnTo>
                  <a:lnTo>
                    <a:pt x="217" y="52"/>
                  </a:lnTo>
                  <a:lnTo>
                    <a:pt x="224" y="48"/>
                  </a:lnTo>
                  <a:lnTo>
                    <a:pt x="243" y="47"/>
                  </a:lnTo>
                  <a:lnTo>
                    <a:pt x="242" y="51"/>
                  </a:lnTo>
                  <a:lnTo>
                    <a:pt x="247" y="56"/>
                  </a:lnTo>
                  <a:lnTo>
                    <a:pt x="254" y="61"/>
                  </a:lnTo>
                  <a:lnTo>
                    <a:pt x="258" y="55"/>
                  </a:lnTo>
                  <a:lnTo>
                    <a:pt x="263" y="48"/>
                  </a:lnTo>
                  <a:lnTo>
                    <a:pt x="268" y="47"/>
                  </a:lnTo>
                  <a:lnTo>
                    <a:pt x="269" y="61"/>
                  </a:lnTo>
                  <a:lnTo>
                    <a:pt x="268" y="82"/>
                  </a:lnTo>
                  <a:lnTo>
                    <a:pt x="269" y="93"/>
                  </a:lnTo>
                  <a:lnTo>
                    <a:pt x="269" y="97"/>
                  </a:lnTo>
                  <a:lnTo>
                    <a:pt x="276" y="98"/>
                  </a:lnTo>
                  <a:lnTo>
                    <a:pt x="281" y="106"/>
                  </a:lnTo>
                  <a:lnTo>
                    <a:pt x="289" y="119"/>
                  </a:lnTo>
                  <a:lnTo>
                    <a:pt x="293" y="123"/>
                  </a:lnTo>
                  <a:lnTo>
                    <a:pt x="297" y="123"/>
                  </a:lnTo>
                  <a:lnTo>
                    <a:pt x="303" y="126"/>
                  </a:lnTo>
                  <a:lnTo>
                    <a:pt x="319" y="127"/>
                  </a:lnTo>
                  <a:lnTo>
                    <a:pt x="330" y="124"/>
                  </a:lnTo>
                  <a:lnTo>
                    <a:pt x="339" y="126"/>
                  </a:lnTo>
                  <a:lnTo>
                    <a:pt x="341" y="115"/>
                  </a:lnTo>
                  <a:lnTo>
                    <a:pt x="341" y="113"/>
                  </a:lnTo>
                  <a:lnTo>
                    <a:pt x="345" y="106"/>
                  </a:lnTo>
                  <a:lnTo>
                    <a:pt x="348" y="106"/>
                  </a:lnTo>
                  <a:lnTo>
                    <a:pt x="357" y="110"/>
                  </a:lnTo>
                  <a:lnTo>
                    <a:pt x="369" y="105"/>
                  </a:lnTo>
                  <a:lnTo>
                    <a:pt x="373" y="99"/>
                  </a:lnTo>
                  <a:lnTo>
                    <a:pt x="386" y="98"/>
                  </a:lnTo>
                  <a:lnTo>
                    <a:pt x="392" y="94"/>
                  </a:lnTo>
                  <a:lnTo>
                    <a:pt x="398" y="98"/>
                  </a:lnTo>
                  <a:lnTo>
                    <a:pt x="404" y="94"/>
                  </a:lnTo>
                  <a:lnTo>
                    <a:pt x="413" y="105"/>
                  </a:lnTo>
                  <a:lnTo>
                    <a:pt x="417" y="106"/>
                  </a:lnTo>
                  <a:lnTo>
                    <a:pt x="415" y="116"/>
                  </a:lnTo>
                  <a:lnTo>
                    <a:pt x="418" y="119"/>
                  </a:lnTo>
                  <a:lnTo>
                    <a:pt x="417" y="128"/>
                  </a:lnTo>
                  <a:lnTo>
                    <a:pt x="418" y="130"/>
                  </a:lnTo>
                  <a:lnTo>
                    <a:pt x="433" y="137"/>
                  </a:lnTo>
                  <a:lnTo>
                    <a:pt x="433" y="148"/>
                  </a:lnTo>
                  <a:lnTo>
                    <a:pt x="432" y="150"/>
                  </a:lnTo>
                  <a:lnTo>
                    <a:pt x="439" y="154"/>
                  </a:lnTo>
                  <a:lnTo>
                    <a:pt x="445" y="149"/>
                  </a:lnTo>
                  <a:lnTo>
                    <a:pt x="447" y="150"/>
                  </a:lnTo>
                  <a:lnTo>
                    <a:pt x="455" y="150"/>
                  </a:lnTo>
                  <a:lnTo>
                    <a:pt x="468" y="139"/>
                  </a:lnTo>
                  <a:lnTo>
                    <a:pt x="464" y="133"/>
                  </a:lnTo>
                  <a:lnTo>
                    <a:pt x="458" y="120"/>
                  </a:lnTo>
                  <a:lnTo>
                    <a:pt x="450" y="115"/>
                  </a:lnTo>
                  <a:lnTo>
                    <a:pt x="449" y="109"/>
                  </a:lnTo>
                  <a:lnTo>
                    <a:pt x="450" y="105"/>
                  </a:lnTo>
                  <a:lnTo>
                    <a:pt x="454" y="99"/>
                  </a:lnTo>
                  <a:lnTo>
                    <a:pt x="455" y="94"/>
                  </a:lnTo>
                  <a:lnTo>
                    <a:pt x="463" y="92"/>
                  </a:lnTo>
                  <a:lnTo>
                    <a:pt x="464" y="84"/>
                  </a:lnTo>
                  <a:lnTo>
                    <a:pt x="462" y="80"/>
                  </a:lnTo>
                  <a:lnTo>
                    <a:pt x="460" y="77"/>
                  </a:lnTo>
                  <a:lnTo>
                    <a:pt x="455" y="75"/>
                  </a:lnTo>
                  <a:lnTo>
                    <a:pt x="447" y="78"/>
                  </a:lnTo>
                  <a:lnTo>
                    <a:pt x="438" y="77"/>
                  </a:lnTo>
                  <a:lnTo>
                    <a:pt x="434" y="73"/>
                  </a:lnTo>
                  <a:lnTo>
                    <a:pt x="430" y="72"/>
                  </a:lnTo>
                  <a:lnTo>
                    <a:pt x="432" y="65"/>
                  </a:lnTo>
                  <a:lnTo>
                    <a:pt x="432" y="44"/>
                  </a:lnTo>
                  <a:lnTo>
                    <a:pt x="430" y="35"/>
                  </a:lnTo>
                  <a:lnTo>
                    <a:pt x="441" y="26"/>
                  </a:lnTo>
                  <a:lnTo>
                    <a:pt x="441" y="22"/>
                  </a:lnTo>
                  <a:lnTo>
                    <a:pt x="445" y="21"/>
                  </a:lnTo>
                  <a:lnTo>
                    <a:pt x="447" y="9"/>
                  </a:lnTo>
                  <a:lnTo>
                    <a:pt x="451" y="9"/>
                  </a:lnTo>
                  <a:lnTo>
                    <a:pt x="469" y="3"/>
                  </a:lnTo>
                  <a:lnTo>
                    <a:pt x="479" y="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E65AF806-F6E7-43B4-80BA-B88182B9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439" y="1722492"/>
              <a:ext cx="9477" cy="108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0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7" y="0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108">
              <a:extLst>
                <a:ext uri="{FF2B5EF4-FFF2-40B4-BE49-F238E27FC236}">
                  <a16:creationId xmlns:a16="http://schemas.microsoft.com/office/drawing/2014/main" id="{3F21094A-2C41-4E5D-96DE-F584CA2A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580" y="2205795"/>
              <a:ext cx="5415" cy="27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109">
              <a:extLst>
                <a:ext uri="{FF2B5EF4-FFF2-40B4-BE49-F238E27FC236}">
                  <a16:creationId xmlns:a16="http://schemas.microsoft.com/office/drawing/2014/main" id="{765818B1-8D98-4D59-9D88-32FEDE5B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66" y="2205795"/>
              <a:ext cx="4062" cy="54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110">
              <a:extLst>
                <a:ext uri="{FF2B5EF4-FFF2-40B4-BE49-F238E27FC236}">
                  <a16:creationId xmlns:a16="http://schemas.microsoft.com/office/drawing/2014/main" id="{03BCAAC6-5603-467F-8C57-4B57967AB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580" y="2205795"/>
              <a:ext cx="5415" cy="27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111">
              <a:extLst>
                <a:ext uri="{FF2B5EF4-FFF2-40B4-BE49-F238E27FC236}">
                  <a16:creationId xmlns:a16="http://schemas.microsoft.com/office/drawing/2014/main" id="{112E4A6E-3A75-4911-A5AD-9574D7DCF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66" y="2205795"/>
              <a:ext cx="4062" cy="54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112">
              <a:extLst>
                <a:ext uri="{FF2B5EF4-FFF2-40B4-BE49-F238E27FC236}">
                  <a16:creationId xmlns:a16="http://schemas.microsoft.com/office/drawing/2014/main" id="{7F7C88BD-1BCB-4980-ADA0-D424AD83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121" y="1481517"/>
              <a:ext cx="978791" cy="1208936"/>
            </a:xfrm>
            <a:custGeom>
              <a:avLst/>
              <a:gdLst/>
              <a:ahLst/>
              <a:cxnLst>
                <a:cxn ang="0">
                  <a:pos x="507" y="53"/>
                </a:cxn>
                <a:cxn ang="0">
                  <a:pos x="552" y="115"/>
                </a:cxn>
                <a:cxn ang="0">
                  <a:pos x="587" y="161"/>
                </a:cxn>
                <a:cxn ang="0">
                  <a:pos x="550" y="233"/>
                </a:cxn>
                <a:cxn ang="0">
                  <a:pos x="563" y="288"/>
                </a:cxn>
                <a:cxn ang="0">
                  <a:pos x="569" y="313"/>
                </a:cxn>
                <a:cxn ang="0">
                  <a:pos x="584" y="351"/>
                </a:cxn>
                <a:cxn ang="0">
                  <a:pos x="613" y="383"/>
                </a:cxn>
                <a:cxn ang="0">
                  <a:pos x="588" y="404"/>
                </a:cxn>
                <a:cxn ang="0">
                  <a:pos x="582" y="433"/>
                </a:cxn>
                <a:cxn ang="0">
                  <a:pos x="556" y="412"/>
                </a:cxn>
                <a:cxn ang="0">
                  <a:pos x="527" y="442"/>
                </a:cxn>
                <a:cxn ang="0">
                  <a:pos x="533" y="455"/>
                </a:cxn>
                <a:cxn ang="0">
                  <a:pos x="545" y="467"/>
                </a:cxn>
                <a:cxn ang="0">
                  <a:pos x="556" y="507"/>
                </a:cxn>
                <a:cxn ang="0">
                  <a:pos x="567" y="531"/>
                </a:cxn>
                <a:cxn ang="0">
                  <a:pos x="600" y="537"/>
                </a:cxn>
                <a:cxn ang="0">
                  <a:pos x="618" y="527"/>
                </a:cxn>
                <a:cxn ang="0">
                  <a:pos x="635" y="530"/>
                </a:cxn>
                <a:cxn ang="0">
                  <a:pos x="655" y="565"/>
                </a:cxn>
                <a:cxn ang="0">
                  <a:pos x="677" y="601"/>
                </a:cxn>
                <a:cxn ang="0">
                  <a:pos x="712" y="622"/>
                </a:cxn>
                <a:cxn ang="0">
                  <a:pos x="719" y="695"/>
                </a:cxn>
                <a:cxn ang="0">
                  <a:pos x="667" y="669"/>
                </a:cxn>
                <a:cxn ang="0">
                  <a:pos x="634" y="683"/>
                </a:cxn>
                <a:cxn ang="0">
                  <a:pos x="607" y="720"/>
                </a:cxn>
                <a:cxn ang="0">
                  <a:pos x="588" y="704"/>
                </a:cxn>
                <a:cxn ang="0">
                  <a:pos x="552" y="707"/>
                </a:cxn>
                <a:cxn ang="0">
                  <a:pos x="515" y="723"/>
                </a:cxn>
                <a:cxn ang="0">
                  <a:pos x="486" y="742"/>
                </a:cxn>
                <a:cxn ang="0">
                  <a:pos x="455" y="720"/>
                </a:cxn>
                <a:cxn ang="0">
                  <a:pos x="444" y="758"/>
                </a:cxn>
                <a:cxn ang="0">
                  <a:pos x="417" y="793"/>
                </a:cxn>
                <a:cxn ang="0">
                  <a:pos x="403" y="833"/>
                </a:cxn>
                <a:cxn ang="0">
                  <a:pos x="391" y="859"/>
                </a:cxn>
                <a:cxn ang="0">
                  <a:pos x="374" y="876"/>
                </a:cxn>
                <a:cxn ang="0">
                  <a:pos x="312" y="867"/>
                </a:cxn>
                <a:cxn ang="0">
                  <a:pos x="290" y="868"/>
                </a:cxn>
                <a:cxn ang="0">
                  <a:pos x="246" y="864"/>
                </a:cxn>
                <a:cxn ang="0">
                  <a:pos x="178" y="861"/>
                </a:cxn>
                <a:cxn ang="0">
                  <a:pos x="116" y="833"/>
                </a:cxn>
                <a:cxn ang="0">
                  <a:pos x="75" y="783"/>
                </a:cxn>
                <a:cxn ang="0">
                  <a:pos x="72" y="711"/>
                </a:cxn>
                <a:cxn ang="0">
                  <a:pos x="105" y="660"/>
                </a:cxn>
                <a:cxn ang="0">
                  <a:pos x="107" y="610"/>
                </a:cxn>
                <a:cxn ang="0">
                  <a:pos x="34" y="577"/>
                </a:cxn>
                <a:cxn ang="0">
                  <a:pos x="12" y="529"/>
                </a:cxn>
                <a:cxn ang="0">
                  <a:pos x="33" y="493"/>
                </a:cxn>
                <a:cxn ang="0">
                  <a:pos x="89" y="479"/>
                </a:cxn>
                <a:cxn ang="0">
                  <a:pos x="128" y="463"/>
                </a:cxn>
                <a:cxn ang="0">
                  <a:pos x="150" y="408"/>
                </a:cxn>
                <a:cxn ang="0">
                  <a:pos x="145" y="366"/>
                </a:cxn>
                <a:cxn ang="0">
                  <a:pos x="220" y="344"/>
                </a:cxn>
                <a:cxn ang="0">
                  <a:pos x="281" y="332"/>
                </a:cxn>
                <a:cxn ang="0">
                  <a:pos x="346" y="322"/>
                </a:cxn>
                <a:cxn ang="0">
                  <a:pos x="359" y="294"/>
                </a:cxn>
                <a:cxn ang="0">
                  <a:pos x="356" y="266"/>
                </a:cxn>
                <a:cxn ang="0">
                  <a:pos x="348" y="191"/>
                </a:cxn>
                <a:cxn ang="0">
                  <a:pos x="393" y="135"/>
                </a:cxn>
                <a:cxn ang="0">
                  <a:pos x="414" y="81"/>
                </a:cxn>
                <a:cxn ang="0">
                  <a:pos x="473" y="29"/>
                </a:cxn>
              </a:cxnLst>
              <a:rect l="0" t="0" r="r" b="b"/>
              <a:pathLst>
                <a:path w="723" h="893">
                  <a:moveTo>
                    <a:pt x="510" y="0"/>
                  </a:moveTo>
                  <a:lnTo>
                    <a:pt x="514" y="9"/>
                  </a:lnTo>
                  <a:lnTo>
                    <a:pt x="512" y="15"/>
                  </a:lnTo>
                  <a:lnTo>
                    <a:pt x="515" y="19"/>
                  </a:lnTo>
                  <a:lnTo>
                    <a:pt x="515" y="25"/>
                  </a:lnTo>
                  <a:lnTo>
                    <a:pt x="514" y="29"/>
                  </a:lnTo>
                  <a:lnTo>
                    <a:pt x="514" y="39"/>
                  </a:lnTo>
                  <a:lnTo>
                    <a:pt x="512" y="51"/>
                  </a:lnTo>
                  <a:lnTo>
                    <a:pt x="507" y="53"/>
                  </a:lnTo>
                  <a:lnTo>
                    <a:pt x="503" y="61"/>
                  </a:lnTo>
                  <a:lnTo>
                    <a:pt x="511" y="74"/>
                  </a:lnTo>
                  <a:lnTo>
                    <a:pt x="507" y="78"/>
                  </a:lnTo>
                  <a:lnTo>
                    <a:pt x="514" y="84"/>
                  </a:lnTo>
                  <a:lnTo>
                    <a:pt x="514" y="85"/>
                  </a:lnTo>
                  <a:lnTo>
                    <a:pt x="533" y="93"/>
                  </a:lnTo>
                  <a:lnTo>
                    <a:pt x="536" y="98"/>
                  </a:lnTo>
                  <a:lnTo>
                    <a:pt x="544" y="108"/>
                  </a:lnTo>
                  <a:lnTo>
                    <a:pt x="552" y="115"/>
                  </a:lnTo>
                  <a:lnTo>
                    <a:pt x="552" y="119"/>
                  </a:lnTo>
                  <a:lnTo>
                    <a:pt x="556" y="127"/>
                  </a:lnTo>
                  <a:lnTo>
                    <a:pt x="565" y="127"/>
                  </a:lnTo>
                  <a:lnTo>
                    <a:pt x="571" y="132"/>
                  </a:lnTo>
                  <a:lnTo>
                    <a:pt x="583" y="137"/>
                  </a:lnTo>
                  <a:lnTo>
                    <a:pt x="583" y="146"/>
                  </a:lnTo>
                  <a:lnTo>
                    <a:pt x="586" y="158"/>
                  </a:lnTo>
                  <a:lnTo>
                    <a:pt x="587" y="158"/>
                  </a:lnTo>
                  <a:lnTo>
                    <a:pt x="587" y="161"/>
                  </a:lnTo>
                  <a:lnTo>
                    <a:pt x="583" y="169"/>
                  </a:lnTo>
                  <a:lnTo>
                    <a:pt x="579" y="171"/>
                  </a:lnTo>
                  <a:lnTo>
                    <a:pt x="578" y="174"/>
                  </a:lnTo>
                  <a:lnTo>
                    <a:pt x="567" y="184"/>
                  </a:lnTo>
                  <a:lnTo>
                    <a:pt x="553" y="197"/>
                  </a:lnTo>
                  <a:lnTo>
                    <a:pt x="542" y="211"/>
                  </a:lnTo>
                  <a:lnTo>
                    <a:pt x="548" y="225"/>
                  </a:lnTo>
                  <a:lnTo>
                    <a:pt x="550" y="226"/>
                  </a:lnTo>
                  <a:lnTo>
                    <a:pt x="550" y="233"/>
                  </a:lnTo>
                  <a:lnTo>
                    <a:pt x="545" y="241"/>
                  </a:lnTo>
                  <a:lnTo>
                    <a:pt x="539" y="247"/>
                  </a:lnTo>
                  <a:lnTo>
                    <a:pt x="537" y="250"/>
                  </a:lnTo>
                  <a:lnTo>
                    <a:pt x="539" y="256"/>
                  </a:lnTo>
                  <a:lnTo>
                    <a:pt x="546" y="266"/>
                  </a:lnTo>
                  <a:lnTo>
                    <a:pt x="550" y="272"/>
                  </a:lnTo>
                  <a:lnTo>
                    <a:pt x="563" y="276"/>
                  </a:lnTo>
                  <a:lnTo>
                    <a:pt x="566" y="279"/>
                  </a:lnTo>
                  <a:lnTo>
                    <a:pt x="563" y="288"/>
                  </a:lnTo>
                  <a:lnTo>
                    <a:pt x="563" y="290"/>
                  </a:lnTo>
                  <a:lnTo>
                    <a:pt x="566" y="293"/>
                  </a:lnTo>
                  <a:lnTo>
                    <a:pt x="574" y="293"/>
                  </a:lnTo>
                  <a:lnTo>
                    <a:pt x="573" y="300"/>
                  </a:lnTo>
                  <a:lnTo>
                    <a:pt x="576" y="307"/>
                  </a:lnTo>
                  <a:lnTo>
                    <a:pt x="575" y="309"/>
                  </a:lnTo>
                  <a:lnTo>
                    <a:pt x="571" y="305"/>
                  </a:lnTo>
                  <a:lnTo>
                    <a:pt x="569" y="309"/>
                  </a:lnTo>
                  <a:lnTo>
                    <a:pt x="569" y="313"/>
                  </a:lnTo>
                  <a:lnTo>
                    <a:pt x="575" y="314"/>
                  </a:lnTo>
                  <a:lnTo>
                    <a:pt x="578" y="318"/>
                  </a:lnTo>
                  <a:lnTo>
                    <a:pt x="582" y="323"/>
                  </a:lnTo>
                  <a:lnTo>
                    <a:pt x="578" y="330"/>
                  </a:lnTo>
                  <a:lnTo>
                    <a:pt x="582" y="335"/>
                  </a:lnTo>
                  <a:lnTo>
                    <a:pt x="582" y="339"/>
                  </a:lnTo>
                  <a:lnTo>
                    <a:pt x="583" y="343"/>
                  </a:lnTo>
                  <a:lnTo>
                    <a:pt x="586" y="348"/>
                  </a:lnTo>
                  <a:lnTo>
                    <a:pt x="584" y="351"/>
                  </a:lnTo>
                  <a:lnTo>
                    <a:pt x="586" y="356"/>
                  </a:lnTo>
                  <a:lnTo>
                    <a:pt x="596" y="360"/>
                  </a:lnTo>
                  <a:lnTo>
                    <a:pt x="600" y="364"/>
                  </a:lnTo>
                  <a:lnTo>
                    <a:pt x="605" y="364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8" y="374"/>
                  </a:lnTo>
                  <a:lnTo>
                    <a:pt x="610" y="385"/>
                  </a:lnTo>
                  <a:lnTo>
                    <a:pt x="613" y="383"/>
                  </a:lnTo>
                  <a:lnTo>
                    <a:pt x="616" y="383"/>
                  </a:lnTo>
                  <a:lnTo>
                    <a:pt x="614" y="387"/>
                  </a:lnTo>
                  <a:lnTo>
                    <a:pt x="620" y="398"/>
                  </a:lnTo>
                  <a:lnTo>
                    <a:pt x="616" y="400"/>
                  </a:lnTo>
                  <a:lnTo>
                    <a:pt x="614" y="398"/>
                  </a:lnTo>
                  <a:lnTo>
                    <a:pt x="608" y="403"/>
                  </a:lnTo>
                  <a:lnTo>
                    <a:pt x="599" y="400"/>
                  </a:lnTo>
                  <a:lnTo>
                    <a:pt x="597" y="404"/>
                  </a:lnTo>
                  <a:lnTo>
                    <a:pt x="588" y="404"/>
                  </a:lnTo>
                  <a:lnTo>
                    <a:pt x="586" y="403"/>
                  </a:lnTo>
                  <a:lnTo>
                    <a:pt x="586" y="404"/>
                  </a:lnTo>
                  <a:lnTo>
                    <a:pt x="590" y="411"/>
                  </a:lnTo>
                  <a:lnTo>
                    <a:pt x="597" y="412"/>
                  </a:lnTo>
                  <a:lnTo>
                    <a:pt x="597" y="414"/>
                  </a:lnTo>
                  <a:lnTo>
                    <a:pt x="592" y="421"/>
                  </a:lnTo>
                  <a:lnTo>
                    <a:pt x="587" y="420"/>
                  </a:lnTo>
                  <a:lnTo>
                    <a:pt x="584" y="433"/>
                  </a:lnTo>
                  <a:lnTo>
                    <a:pt x="582" y="433"/>
                  </a:lnTo>
                  <a:lnTo>
                    <a:pt x="582" y="432"/>
                  </a:lnTo>
                  <a:lnTo>
                    <a:pt x="576" y="436"/>
                  </a:lnTo>
                  <a:lnTo>
                    <a:pt x="569" y="435"/>
                  </a:lnTo>
                  <a:lnTo>
                    <a:pt x="567" y="432"/>
                  </a:lnTo>
                  <a:lnTo>
                    <a:pt x="567" y="424"/>
                  </a:lnTo>
                  <a:lnTo>
                    <a:pt x="561" y="417"/>
                  </a:lnTo>
                  <a:lnTo>
                    <a:pt x="561" y="416"/>
                  </a:lnTo>
                  <a:lnTo>
                    <a:pt x="558" y="412"/>
                  </a:lnTo>
                  <a:lnTo>
                    <a:pt x="556" y="412"/>
                  </a:lnTo>
                  <a:lnTo>
                    <a:pt x="550" y="415"/>
                  </a:lnTo>
                  <a:lnTo>
                    <a:pt x="542" y="415"/>
                  </a:lnTo>
                  <a:lnTo>
                    <a:pt x="539" y="411"/>
                  </a:lnTo>
                  <a:lnTo>
                    <a:pt x="532" y="416"/>
                  </a:lnTo>
                  <a:lnTo>
                    <a:pt x="535" y="427"/>
                  </a:lnTo>
                  <a:lnTo>
                    <a:pt x="527" y="428"/>
                  </a:lnTo>
                  <a:lnTo>
                    <a:pt x="524" y="435"/>
                  </a:lnTo>
                  <a:lnTo>
                    <a:pt x="528" y="437"/>
                  </a:lnTo>
                  <a:lnTo>
                    <a:pt x="527" y="442"/>
                  </a:lnTo>
                  <a:lnTo>
                    <a:pt x="533" y="441"/>
                  </a:lnTo>
                  <a:lnTo>
                    <a:pt x="533" y="446"/>
                  </a:lnTo>
                  <a:lnTo>
                    <a:pt x="536" y="449"/>
                  </a:lnTo>
                  <a:lnTo>
                    <a:pt x="533" y="453"/>
                  </a:lnTo>
                  <a:lnTo>
                    <a:pt x="531" y="449"/>
                  </a:lnTo>
                  <a:lnTo>
                    <a:pt x="532" y="453"/>
                  </a:lnTo>
                  <a:lnTo>
                    <a:pt x="539" y="454"/>
                  </a:lnTo>
                  <a:lnTo>
                    <a:pt x="532" y="455"/>
                  </a:lnTo>
                  <a:lnTo>
                    <a:pt x="533" y="455"/>
                  </a:lnTo>
                  <a:lnTo>
                    <a:pt x="535" y="458"/>
                  </a:lnTo>
                  <a:lnTo>
                    <a:pt x="531" y="459"/>
                  </a:lnTo>
                  <a:lnTo>
                    <a:pt x="536" y="467"/>
                  </a:lnTo>
                  <a:lnTo>
                    <a:pt x="531" y="469"/>
                  </a:lnTo>
                  <a:lnTo>
                    <a:pt x="531" y="470"/>
                  </a:lnTo>
                  <a:lnTo>
                    <a:pt x="532" y="472"/>
                  </a:lnTo>
                  <a:lnTo>
                    <a:pt x="537" y="470"/>
                  </a:lnTo>
                  <a:lnTo>
                    <a:pt x="539" y="467"/>
                  </a:lnTo>
                  <a:lnTo>
                    <a:pt x="545" y="467"/>
                  </a:lnTo>
                  <a:lnTo>
                    <a:pt x="546" y="469"/>
                  </a:lnTo>
                  <a:lnTo>
                    <a:pt x="536" y="476"/>
                  </a:lnTo>
                  <a:lnTo>
                    <a:pt x="539" y="484"/>
                  </a:lnTo>
                  <a:lnTo>
                    <a:pt x="537" y="486"/>
                  </a:lnTo>
                  <a:lnTo>
                    <a:pt x="548" y="490"/>
                  </a:lnTo>
                  <a:lnTo>
                    <a:pt x="550" y="496"/>
                  </a:lnTo>
                  <a:lnTo>
                    <a:pt x="556" y="499"/>
                  </a:lnTo>
                  <a:lnTo>
                    <a:pt x="554" y="505"/>
                  </a:lnTo>
                  <a:lnTo>
                    <a:pt x="556" y="507"/>
                  </a:lnTo>
                  <a:lnTo>
                    <a:pt x="557" y="509"/>
                  </a:lnTo>
                  <a:lnTo>
                    <a:pt x="557" y="510"/>
                  </a:lnTo>
                  <a:lnTo>
                    <a:pt x="562" y="513"/>
                  </a:lnTo>
                  <a:lnTo>
                    <a:pt x="565" y="517"/>
                  </a:lnTo>
                  <a:lnTo>
                    <a:pt x="563" y="518"/>
                  </a:lnTo>
                  <a:lnTo>
                    <a:pt x="563" y="521"/>
                  </a:lnTo>
                  <a:lnTo>
                    <a:pt x="565" y="521"/>
                  </a:lnTo>
                  <a:lnTo>
                    <a:pt x="563" y="527"/>
                  </a:lnTo>
                  <a:lnTo>
                    <a:pt x="567" y="531"/>
                  </a:lnTo>
                  <a:lnTo>
                    <a:pt x="576" y="537"/>
                  </a:lnTo>
                  <a:lnTo>
                    <a:pt x="582" y="534"/>
                  </a:lnTo>
                  <a:lnTo>
                    <a:pt x="582" y="530"/>
                  </a:lnTo>
                  <a:lnTo>
                    <a:pt x="587" y="537"/>
                  </a:lnTo>
                  <a:lnTo>
                    <a:pt x="593" y="537"/>
                  </a:lnTo>
                  <a:lnTo>
                    <a:pt x="593" y="541"/>
                  </a:lnTo>
                  <a:lnTo>
                    <a:pt x="597" y="541"/>
                  </a:lnTo>
                  <a:lnTo>
                    <a:pt x="603" y="539"/>
                  </a:lnTo>
                  <a:lnTo>
                    <a:pt x="600" y="537"/>
                  </a:lnTo>
                  <a:lnTo>
                    <a:pt x="607" y="537"/>
                  </a:lnTo>
                  <a:lnTo>
                    <a:pt x="608" y="534"/>
                  </a:lnTo>
                  <a:lnTo>
                    <a:pt x="607" y="531"/>
                  </a:lnTo>
                  <a:lnTo>
                    <a:pt x="610" y="534"/>
                  </a:lnTo>
                  <a:lnTo>
                    <a:pt x="609" y="530"/>
                  </a:lnTo>
                  <a:lnTo>
                    <a:pt x="613" y="530"/>
                  </a:lnTo>
                  <a:lnTo>
                    <a:pt x="613" y="527"/>
                  </a:lnTo>
                  <a:lnTo>
                    <a:pt x="614" y="529"/>
                  </a:lnTo>
                  <a:lnTo>
                    <a:pt x="618" y="527"/>
                  </a:lnTo>
                  <a:lnTo>
                    <a:pt x="625" y="525"/>
                  </a:lnTo>
                  <a:lnTo>
                    <a:pt x="626" y="527"/>
                  </a:lnTo>
                  <a:lnTo>
                    <a:pt x="627" y="525"/>
                  </a:lnTo>
                  <a:lnTo>
                    <a:pt x="633" y="524"/>
                  </a:lnTo>
                  <a:lnTo>
                    <a:pt x="633" y="526"/>
                  </a:lnTo>
                  <a:lnTo>
                    <a:pt x="634" y="526"/>
                  </a:lnTo>
                  <a:lnTo>
                    <a:pt x="635" y="527"/>
                  </a:lnTo>
                  <a:lnTo>
                    <a:pt x="634" y="529"/>
                  </a:lnTo>
                  <a:lnTo>
                    <a:pt x="635" y="530"/>
                  </a:lnTo>
                  <a:lnTo>
                    <a:pt x="635" y="539"/>
                  </a:lnTo>
                  <a:lnTo>
                    <a:pt x="639" y="548"/>
                  </a:lnTo>
                  <a:lnTo>
                    <a:pt x="643" y="551"/>
                  </a:lnTo>
                  <a:lnTo>
                    <a:pt x="647" y="550"/>
                  </a:lnTo>
                  <a:lnTo>
                    <a:pt x="654" y="550"/>
                  </a:lnTo>
                  <a:lnTo>
                    <a:pt x="658" y="556"/>
                  </a:lnTo>
                  <a:lnTo>
                    <a:pt x="658" y="560"/>
                  </a:lnTo>
                  <a:lnTo>
                    <a:pt x="656" y="562"/>
                  </a:lnTo>
                  <a:lnTo>
                    <a:pt x="655" y="565"/>
                  </a:lnTo>
                  <a:lnTo>
                    <a:pt x="660" y="571"/>
                  </a:lnTo>
                  <a:lnTo>
                    <a:pt x="661" y="576"/>
                  </a:lnTo>
                  <a:lnTo>
                    <a:pt x="669" y="581"/>
                  </a:lnTo>
                  <a:lnTo>
                    <a:pt x="671" y="582"/>
                  </a:lnTo>
                  <a:lnTo>
                    <a:pt x="671" y="586"/>
                  </a:lnTo>
                  <a:lnTo>
                    <a:pt x="677" y="588"/>
                  </a:lnTo>
                  <a:lnTo>
                    <a:pt x="680" y="589"/>
                  </a:lnTo>
                  <a:lnTo>
                    <a:pt x="684" y="596"/>
                  </a:lnTo>
                  <a:lnTo>
                    <a:pt x="677" y="601"/>
                  </a:lnTo>
                  <a:lnTo>
                    <a:pt x="681" y="607"/>
                  </a:lnTo>
                  <a:lnTo>
                    <a:pt x="684" y="613"/>
                  </a:lnTo>
                  <a:lnTo>
                    <a:pt x="688" y="613"/>
                  </a:lnTo>
                  <a:lnTo>
                    <a:pt x="690" y="611"/>
                  </a:lnTo>
                  <a:lnTo>
                    <a:pt x="695" y="617"/>
                  </a:lnTo>
                  <a:lnTo>
                    <a:pt x="707" y="614"/>
                  </a:lnTo>
                  <a:lnTo>
                    <a:pt x="707" y="613"/>
                  </a:lnTo>
                  <a:lnTo>
                    <a:pt x="710" y="619"/>
                  </a:lnTo>
                  <a:lnTo>
                    <a:pt x="712" y="622"/>
                  </a:lnTo>
                  <a:lnTo>
                    <a:pt x="712" y="631"/>
                  </a:lnTo>
                  <a:lnTo>
                    <a:pt x="723" y="635"/>
                  </a:lnTo>
                  <a:lnTo>
                    <a:pt x="720" y="651"/>
                  </a:lnTo>
                  <a:lnTo>
                    <a:pt x="720" y="661"/>
                  </a:lnTo>
                  <a:lnTo>
                    <a:pt x="722" y="668"/>
                  </a:lnTo>
                  <a:lnTo>
                    <a:pt x="719" y="674"/>
                  </a:lnTo>
                  <a:lnTo>
                    <a:pt x="720" y="689"/>
                  </a:lnTo>
                  <a:lnTo>
                    <a:pt x="720" y="695"/>
                  </a:lnTo>
                  <a:lnTo>
                    <a:pt x="719" y="695"/>
                  </a:lnTo>
                  <a:lnTo>
                    <a:pt x="706" y="703"/>
                  </a:lnTo>
                  <a:lnTo>
                    <a:pt x="695" y="700"/>
                  </a:lnTo>
                  <a:lnTo>
                    <a:pt x="692" y="690"/>
                  </a:lnTo>
                  <a:lnTo>
                    <a:pt x="685" y="685"/>
                  </a:lnTo>
                  <a:lnTo>
                    <a:pt x="676" y="689"/>
                  </a:lnTo>
                  <a:lnTo>
                    <a:pt x="676" y="685"/>
                  </a:lnTo>
                  <a:lnTo>
                    <a:pt x="672" y="678"/>
                  </a:lnTo>
                  <a:lnTo>
                    <a:pt x="672" y="675"/>
                  </a:lnTo>
                  <a:lnTo>
                    <a:pt x="667" y="669"/>
                  </a:lnTo>
                  <a:lnTo>
                    <a:pt x="659" y="670"/>
                  </a:lnTo>
                  <a:lnTo>
                    <a:pt x="656" y="670"/>
                  </a:lnTo>
                  <a:lnTo>
                    <a:pt x="655" y="668"/>
                  </a:lnTo>
                  <a:lnTo>
                    <a:pt x="643" y="665"/>
                  </a:lnTo>
                  <a:lnTo>
                    <a:pt x="639" y="673"/>
                  </a:lnTo>
                  <a:lnTo>
                    <a:pt x="633" y="678"/>
                  </a:lnTo>
                  <a:lnTo>
                    <a:pt x="630" y="679"/>
                  </a:lnTo>
                  <a:lnTo>
                    <a:pt x="633" y="683"/>
                  </a:lnTo>
                  <a:lnTo>
                    <a:pt x="634" y="683"/>
                  </a:lnTo>
                  <a:lnTo>
                    <a:pt x="637" y="689"/>
                  </a:lnTo>
                  <a:lnTo>
                    <a:pt x="639" y="703"/>
                  </a:lnTo>
                  <a:lnTo>
                    <a:pt x="641" y="706"/>
                  </a:lnTo>
                  <a:lnTo>
                    <a:pt x="638" y="710"/>
                  </a:lnTo>
                  <a:lnTo>
                    <a:pt x="633" y="712"/>
                  </a:lnTo>
                  <a:lnTo>
                    <a:pt x="625" y="707"/>
                  </a:lnTo>
                  <a:lnTo>
                    <a:pt x="614" y="707"/>
                  </a:lnTo>
                  <a:lnTo>
                    <a:pt x="614" y="715"/>
                  </a:lnTo>
                  <a:lnTo>
                    <a:pt x="607" y="720"/>
                  </a:lnTo>
                  <a:lnTo>
                    <a:pt x="607" y="728"/>
                  </a:lnTo>
                  <a:lnTo>
                    <a:pt x="605" y="732"/>
                  </a:lnTo>
                  <a:lnTo>
                    <a:pt x="600" y="733"/>
                  </a:lnTo>
                  <a:lnTo>
                    <a:pt x="599" y="732"/>
                  </a:lnTo>
                  <a:lnTo>
                    <a:pt x="597" y="721"/>
                  </a:lnTo>
                  <a:lnTo>
                    <a:pt x="593" y="721"/>
                  </a:lnTo>
                  <a:lnTo>
                    <a:pt x="593" y="715"/>
                  </a:lnTo>
                  <a:lnTo>
                    <a:pt x="590" y="712"/>
                  </a:lnTo>
                  <a:lnTo>
                    <a:pt x="588" y="704"/>
                  </a:lnTo>
                  <a:lnTo>
                    <a:pt x="587" y="703"/>
                  </a:lnTo>
                  <a:lnTo>
                    <a:pt x="576" y="700"/>
                  </a:lnTo>
                  <a:lnTo>
                    <a:pt x="576" y="702"/>
                  </a:lnTo>
                  <a:lnTo>
                    <a:pt x="569" y="700"/>
                  </a:lnTo>
                  <a:lnTo>
                    <a:pt x="558" y="700"/>
                  </a:lnTo>
                  <a:lnTo>
                    <a:pt x="558" y="699"/>
                  </a:lnTo>
                  <a:lnTo>
                    <a:pt x="554" y="703"/>
                  </a:lnTo>
                  <a:lnTo>
                    <a:pt x="554" y="704"/>
                  </a:lnTo>
                  <a:lnTo>
                    <a:pt x="552" y="707"/>
                  </a:lnTo>
                  <a:lnTo>
                    <a:pt x="554" y="712"/>
                  </a:lnTo>
                  <a:lnTo>
                    <a:pt x="553" y="716"/>
                  </a:lnTo>
                  <a:lnTo>
                    <a:pt x="548" y="720"/>
                  </a:lnTo>
                  <a:lnTo>
                    <a:pt x="544" y="723"/>
                  </a:lnTo>
                  <a:lnTo>
                    <a:pt x="545" y="728"/>
                  </a:lnTo>
                  <a:lnTo>
                    <a:pt x="541" y="728"/>
                  </a:lnTo>
                  <a:lnTo>
                    <a:pt x="536" y="727"/>
                  </a:lnTo>
                  <a:lnTo>
                    <a:pt x="518" y="727"/>
                  </a:lnTo>
                  <a:lnTo>
                    <a:pt x="515" y="723"/>
                  </a:lnTo>
                  <a:lnTo>
                    <a:pt x="510" y="732"/>
                  </a:lnTo>
                  <a:lnTo>
                    <a:pt x="507" y="730"/>
                  </a:lnTo>
                  <a:lnTo>
                    <a:pt x="505" y="730"/>
                  </a:lnTo>
                  <a:lnTo>
                    <a:pt x="502" y="727"/>
                  </a:lnTo>
                  <a:lnTo>
                    <a:pt x="497" y="727"/>
                  </a:lnTo>
                  <a:lnTo>
                    <a:pt x="495" y="734"/>
                  </a:lnTo>
                  <a:lnTo>
                    <a:pt x="493" y="738"/>
                  </a:lnTo>
                  <a:lnTo>
                    <a:pt x="489" y="741"/>
                  </a:lnTo>
                  <a:lnTo>
                    <a:pt x="486" y="742"/>
                  </a:lnTo>
                  <a:lnTo>
                    <a:pt x="485" y="742"/>
                  </a:lnTo>
                  <a:lnTo>
                    <a:pt x="482" y="738"/>
                  </a:lnTo>
                  <a:lnTo>
                    <a:pt x="478" y="736"/>
                  </a:lnTo>
                  <a:lnTo>
                    <a:pt x="473" y="734"/>
                  </a:lnTo>
                  <a:lnTo>
                    <a:pt x="472" y="732"/>
                  </a:lnTo>
                  <a:lnTo>
                    <a:pt x="471" y="732"/>
                  </a:lnTo>
                  <a:lnTo>
                    <a:pt x="461" y="728"/>
                  </a:lnTo>
                  <a:lnTo>
                    <a:pt x="456" y="724"/>
                  </a:lnTo>
                  <a:lnTo>
                    <a:pt x="455" y="720"/>
                  </a:lnTo>
                  <a:lnTo>
                    <a:pt x="450" y="724"/>
                  </a:lnTo>
                  <a:lnTo>
                    <a:pt x="444" y="733"/>
                  </a:lnTo>
                  <a:lnTo>
                    <a:pt x="448" y="733"/>
                  </a:lnTo>
                  <a:lnTo>
                    <a:pt x="446" y="736"/>
                  </a:lnTo>
                  <a:lnTo>
                    <a:pt x="441" y="738"/>
                  </a:lnTo>
                  <a:lnTo>
                    <a:pt x="439" y="744"/>
                  </a:lnTo>
                  <a:lnTo>
                    <a:pt x="442" y="747"/>
                  </a:lnTo>
                  <a:lnTo>
                    <a:pt x="442" y="750"/>
                  </a:lnTo>
                  <a:lnTo>
                    <a:pt x="444" y="758"/>
                  </a:lnTo>
                  <a:lnTo>
                    <a:pt x="442" y="765"/>
                  </a:lnTo>
                  <a:lnTo>
                    <a:pt x="435" y="768"/>
                  </a:lnTo>
                  <a:lnTo>
                    <a:pt x="427" y="774"/>
                  </a:lnTo>
                  <a:lnTo>
                    <a:pt x="425" y="774"/>
                  </a:lnTo>
                  <a:lnTo>
                    <a:pt x="425" y="778"/>
                  </a:lnTo>
                  <a:lnTo>
                    <a:pt x="424" y="779"/>
                  </a:lnTo>
                  <a:lnTo>
                    <a:pt x="425" y="784"/>
                  </a:lnTo>
                  <a:lnTo>
                    <a:pt x="422" y="793"/>
                  </a:lnTo>
                  <a:lnTo>
                    <a:pt x="417" y="793"/>
                  </a:lnTo>
                  <a:lnTo>
                    <a:pt x="413" y="796"/>
                  </a:lnTo>
                  <a:lnTo>
                    <a:pt x="413" y="805"/>
                  </a:lnTo>
                  <a:lnTo>
                    <a:pt x="408" y="800"/>
                  </a:lnTo>
                  <a:lnTo>
                    <a:pt x="401" y="804"/>
                  </a:lnTo>
                  <a:lnTo>
                    <a:pt x="401" y="809"/>
                  </a:lnTo>
                  <a:lnTo>
                    <a:pt x="409" y="814"/>
                  </a:lnTo>
                  <a:lnTo>
                    <a:pt x="401" y="823"/>
                  </a:lnTo>
                  <a:lnTo>
                    <a:pt x="407" y="829"/>
                  </a:lnTo>
                  <a:lnTo>
                    <a:pt x="403" y="833"/>
                  </a:lnTo>
                  <a:lnTo>
                    <a:pt x="403" y="834"/>
                  </a:lnTo>
                  <a:lnTo>
                    <a:pt x="404" y="838"/>
                  </a:lnTo>
                  <a:lnTo>
                    <a:pt x="409" y="840"/>
                  </a:lnTo>
                  <a:lnTo>
                    <a:pt x="410" y="846"/>
                  </a:lnTo>
                  <a:lnTo>
                    <a:pt x="410" y="854"/>
                  </a:lnTo>
                  <a:lnTo>
                    <a:pt x="408" y="855"/>
                  </a:lnTo>
                  <a:lnTo>
                    <a:pt x="404" y="860"/>
                  </a:lnTo>
                  <a:lnTo>
                    <a:pt x="397" y="864"/>
                  </a:lnTo>
                  <a:lnTo>
                    <a:pt x="391" y="859"/>
                  </a:lnTo>
                  <a:lnTo>
                    <a:pt x="383" y="860"/>
                  </a:lnTo>
                  <a:lnTo>
                    <a:pt x="379" y="867"/>
                  </a:lnTo>
                  <a:lnTo>
                    <a:pt x="382" y="868"/>
                  </a:lnTo>
                  <a:lnTo>
                    <a:pt x="382" y="869"/>
                  </a:lnTo>
                  <a:lnTo>
                    <a:pt x="388" y="872"/>
                  </a:lnTo>
                  <a:lnTo>
                    <a:pt x="388" y="876"/>
                  </a:lnTo>
                  <a:lnTo>
                    <a:pt x="387" y="878"/>
                  </a:lnTo>
                  <a:lnTo>
                    <a:pt x="376" y="876"/>
                  </a:lnTo>
                  <a:lnTo>
                    <a:pt x="374" y="876"/>
                  </a:lnTo>
                  <a:lnTo>
                    <a:pt x="367" y="878"/>
                  </a:lnTo>
                  <a:lnTo>
                    <a:pt x="366" y="878"/>
                  </a:lnTo>
                  <a:lnTo>
                    <a:pt x="362" y="876"/>
                  </a:lnTo>
                  <a:lnTo>
                    <a:pt x="352" y="878"/>
                  </a:lnTo>
                  <a:lnTo>
                    <a:pt x="350" y="876"/>
                  </a:lnTo>
                  <a:lnTo>
                    <a:pt x="340" y="872"/>
                  </a:lnTo>
                  <a:lnTo>
                    <a:pt x="339" y="872"/>
                  </a:lnTo>
                  <a:lnTo>
                    <a:pt x="320" y="865"/>
                  </a:lnTo>
                  <a:lnTo>
                    <a:pt x="312" y="867"/>
                  </a:lnTo>
                  <a:lnTo>
                    <a:pt x="307" y="871"/>
                  </a:lnTo>
                  <a:lnTo>
                    <a:pt x="305" y="877"/>
                  </a:lnTo>
                  <a:lnTo>
                    <a:pt x="310" y="886"/>
                  </a:lnTo>
                  <a:lnTo>
                    <a:pt x="316" y="885"/>
                  </a:lnTo>
                  <a:lnTo>
                    <a:pt x="312" y="888"/>
                  </a:lnTo>
                  <a:lnTo>
                    <a:pt x="309" y="892"/>
                  </a:lnTo>
                  <a:lnTo>
                    <a:pt x="305" y="893"/>
                  </a:lnTo>
                  <a:lnTo>
                    <a:pt x="305" y="885"/>
                  </a:lnTo>
                  <a:lnTo>
                    <a:pt x="290" y="868"/>
                  </a:lnTo>
                  <a:lnTo>
                    <a:pt x="294" y="861"/>
                  </a:lnTo>
                  <a:lnTo>
                    <a:pt x="292" y="857"/>
                  </a:lnTo>
                  <a:lnTo>
                    <a:pt x="297" y="851"/>
                  </a:lnTo>
                  <a:lnTo>
                    <a:pt x="281" y="851"/>
                  </a:lnTo>
                  <a:lnTo>
                    <a:pt x="277" y="860"/>
                  </a:lnTo>
                  <a:lnTo>
                    <a:pt x="265" y="859"/>
                  </a:lnTo>
                  <a:lnTo>
                    <a:pt x="255" y="861"/>
                  </a:lnTo>
                  <a:lnTo>
                    <a:pt x="251" y="865"/>
                  </a:lnTo>
                  <a:lnTo>
                    <a:pt x="246" y="864"/>
                  </a:lnTo>
                  <a:lnTo>
                    <a:pt x="234" y="869"/>
                  </a:lnTo>
                  <a:lnTo>
                    <a:pt x="225" y="868"/>
                  </a:lnTo>
                  <a:lnTo>
                    <a:pt x="224" y="875"/>
                  </a:lnTo>
                  <a:lnTo>
                    <a:pt x="216" y="871"/>
                  </a:lnTo>
                  <a:lnTo>
                    <a:pt x="205" y="875"/>
                  </a:lnTo>
                  <a:lnTo>
                    <a:pt x="201" y="864"/>
                  </a:lnTo>
                  <a:lnTo>
                    <a:pt x="192" y="861"/>
                  </a:lnTo>
                  <a:lnTo>
                    <a:pt x="184" y="864"/>
                  </a:lnTo>
                  <a:lnTo>
                    <a:pt x="178" y="861"/>
                  </a:lnTo>
                  <a:lnTo>
                    <a:pt x="173" y="854"/>
                  </a:lnTo>
                  <a:lnTo>
                    <a:pt x="167" y="855"/>
                  </a:lnTo>
                  <a:lnTo>
                    <a:pt x="157" y="843"/>
                  </a:lnTo>
                  <a:lnTo>
                    <a:pt x="156" y="843"/>
                  </a:lnTo>
                  <a:lnTo>
                    <a:pt x="152" y="840"/>
                  </a:lnTo>
                  <a:lnTo>
                    <a:pt x="142" y="840"/>
                  </a:lnTo>
                  <a:lnTo>
                    <a:pt x="132" y="835"/>
                  </a:lnTo>
                  <a:lnTo>
                    <a:pt x="127" y="830"/>
                  </a:lnTo>
                  <a:lnTo>
                    <a:pt x="116" y="833"/>
                  </a:lnTo>
                  <a:lnTo>
                    <a:pt x="106" y="829"/>
                  </a:lnTo>
                  <a:lnTo>
                    <a:pt x="103" y="813"/>
                  </a:lnTo>
                  <a:lnTo>
                    <a:pt x="97" y="810"/>
                  </a:lnTo>
                  <a:lnTo>
                    <a:pt x="94" y="808"/>
                  </a:lnTo>
                  <a:lnTo>
                    <a:pt x="93" y="804"/>
                  </a:lnTo>
                  <a:lnTo>
                    <a:pt x="92" y="797"/>
                  </a:lnTo>
                  <a:lnTo>
                    <a:pt x="86" y="796"/>
                  </a:lnTo>
                  <a:lnTo>
                    <a:pt x="82" y="787"/>
                  </a:lnTo>
                  <a:lnTo>
                    <a:pt x="75" y="783"/>
                  </a:lnTo>
                  <a:lnTo>
                    <a:pt x="75" y="762"/>
                  </a:lnTo>
                  <a:lnTo>
                    <a:pt x="82" y="758"/>
                  </a:lnTo>
                  <a:lnTo>
                    <a:pt x="90" y="757"/>
                  </a:lnTo>
                  <a:lnTo>
                    <a:pt x="80" y="745"/>
                  </a:lnTo>
                  <a:lnTo>
                    <a:pt x="75" y="741"/>
                  </a:lnTo>
                  <a:lnTo>
                    <a:pt x="71" y="736"/>
                  </a:lnTo>
                  <a:lnTo>
                    <a:pt x="65" y="725"/>
                  </a:lnTo>
                  <a:lnTo>
                    <a:pt x="65" y="717"/>
                  </a:lnTo>
                  <a:lnTo>
                    <a:pt x="72" y="711"/>
                  </a:lnTo>
                  <a:lnTo>
                    <a:pt x="81" y="710"/>
                  </a:lnTo>
                  <a:lnTo>
                    <a:pt x="82" y="704"/>
                  </a:lnTo>
                  <a:lnTo>
                    <a:pt x="86" y="703"/>
                  </a:lnTo>
                  <a:lnTo>
                    <a:pt x="89" y="691"/>
                  </a:lnTo>
                  <a:lnTo>
                    <a:pt x="93" y="685"/>
                  </a:lnTo>
                  <a:lnTo>
                    <a:pt x="95" y="686"/>
                  </a:lnTo>
                  <a:lnTo>
                    <a:pt x="92" y="673"/>
                  </a:lnTo>
                  <a:lnTo>
                    <a:pt x="94" y="664"/>
                  </a:lnTo>
                  <a:lnTo>
                    <a:pt x="105" y="660"/>
                  </a:lnTo>
                  <a:lnTo>
                    <a:pt x="115" y="660"/>
                  </a:lnTo>
                  <a:lnTo>
                    <a:pt x="125" y="664"/>
                  </a:lnTo>
                  <a:lnTo>
                    <a:pt x="125" y="662"/>
                  </a:lnTo>
                  <a:lnTo>
                    <a:pt x="123" y="651"/>
                  </a:lnTo>
                  <a:lnTo>
                    <a:pt x="112" y="644"/>
                  </a:lnTo>
                  <a:lnTo>
                    <a:pt x="110" y="627"/>
                  </a:lnTo>
                  <a:lnTo>
                    <a:pt x="105" y="622"/>
                  </a:lnTo>
                  <a:lnTo>
                    <a:pt x="111" y="610"/>
                  </a:lnTo>
                  <a:lnTo>
                    <a:pt x="107" y="610"/>
                  </a:lnTo>
                  <a:lnTo>
                    <a:pt x="105" y="603"/>
                  </a:lnTo>
                  <a:lnTo>
                    <a:pt x="103" y="603"/>
                  </a:lnTo>
                  <a:lnTo>
                    <a:pt x="85" y="596"/>
                  </a:lnTo>
                  <a:lnTo>
                    <a:pt x="81" y="601"/>
                  </a:lnTo>
                  <a:lnTo>
                    <a:pt x="71" y="600"/>
                  </a:lnTo>
                  <a:lnTo>
                    <a:pt x="52" y="590"/>
                  </a:lnTo>
                  <a:lnTo>
                    <a:pt x="50" y="586"/>
                  </a:lnTo>
                  <a:lnTo>
                    <a:pt x="44" y="585"/>
                  </a:lnTo>
                  <a:lnTo>
                    <a:pt x="34" y="577"/>
                  </a:lnTo>
                  <a:lnTo>
                    <a:pt x="33" y="569"/>
                  </a:lnTo>
                  <a:lnTo>
                    <a:pt x="38" y="563"/>
                  </a:lnTo>
                  <a:lnTo>
                    <a:pt x="39" y="555"/>
                  </a:lnTo>
                  <a:lnTo>
                    <a:pt x="31" y="547"/>
                  </a:lnTo>
                  <a:lnTo>
                    <a:pt x="35" y="546"/>
                  </a:lnTo>
                  <a:lnTo>
                    <a:pt x="34" y="541"/>
                  </a:lnTo>
                  <a:lnTo>
                    <a:pt x="33" y="538"/>
                  </a:lnTo>
                  <a:lnTo>
                    <a:pt x="12" y="535"/>
                  </a:lnTo>
                  <a:lnTo>
                    <a:pt x="12" y="529"/>
                  </a:lnTo>
                  <a:lnTo>
                    <a:pt x="10" y="521"/>
                  </a:lnTo>
                  <a:lnTo>
                    <a:pt x="9" y="517"/>
                  </a:lnTo>
                  <a:lnTo>
                    <a:pt x="7" y="514"/>
                  </a:lnTo>
                  <a:lnTo>
                    <a:pt x="0" y="505"/>
                  </a:lnTo>
                  <a:lnTo>
                    <a:pt x="4" y="500"/>
                  </a:lnTo>
                  <a:lnTo>
                    <a:pt x="13" y="497"/>
                  </a:lnTo>
                  <a:lnTo>
                    <a:pt x="14" y="491"/>
                  </a:lnTo>
                  <a:lnTo>
                    <a:pt x="24" y="490"/>
                  </a:lnTo>
                  <a:lnTo>
                    <a:pt x="33" y="493"/>
                  </a:lnTo>
                  <a:lnTo>
                    <a:pt x="41" y="486"/>
                  </a:lnTo>
                  <a:lnTo>
                    <a:pt x="56" y="491"/>
                  </a:lnTo>
                  <a:lnTo>
                    <a:pt x="63" y="495"/>
                  </a:lnTo>
                  <a:lnTo>
                    <a:pt x="64" y="497"/>
                  </a:lnTo>
                  <a:lnTo>
                    <a:pt x="76" y="491"/>
                  </a:lnTo>
                  <a:lnTo>
                    <a:pt x="73" y="486"/>
                  </a:lnTo>
                  <a:lnTo>
                    <a:pt x="76" y="483"/>
                  </a:lnTo>
                  <a:lnTo>
                    <a:pt x="90" y="480"/>
                  </a:lnTo>
                  <a:lnTo>
                    <a:pt x="89" y="479"/>
                  </a:lnTo>
                  <a:lnTo>
                    <a:pt x="93" y="475"/>
                  </a:lnTo>
                  <a:lnTo>
                    <a:pt x="95" y="470"/>
                  </a:lnTo>
                  <a:lnTo>
                    <a:pt x="94" y="469"/>
                  </a:lnTo>
                  <a:lnTo>
                    <a:pt x="105" y="465"/>
                  </a:lnTo>
                  <a:lnTo>
                    <a:pt x="106" y="463"/>
                  </a:lnTo>
                  <a:lnTo>
                    <a:pt x="112" y="463"/>
                  </a:lnTo>
                  <a:lnTo>
                    <a:pt x="118" y="459"/>
                  </a:lnTo>
                  <a:lnTo>
                    <a:pt x="123" y="466"/>
                  </a:lnTo>
                  <a:lnTo>
                    <a:pt x="128" y="463"/>
                  </a:lnTo>
                  <a:lnTo>
                    <a:pt x="136" y="453"/>
                  </a:lnTo>
                  <a:lnTo>
                    <a:pt x="141" y="453"/>
                  </a:lnTo>
                  <a:lnTo>
                    <a:pt x="142" y="448"/>
                  </a:lnTo>
                  <a:lnTo>
                    <a:pt x="142" y="441"/>
                  </a:lnTo>
                  <a:lnTo>
                    <a:pt x="135" y="425"/>
                  </a:lnTo>
                  <a:lnTo>
                    <a:pt x="137" y="421"/>
                  </a:lnTo>
                  <a:lnTo>
                    <a:pt x="142" y="421"/>
                  </a:lnTo>
                  <a:lnTo>
                    <a:pt x="142" y="414"/>
                  </a:lnTo>
                  <a:lnTo>
                    <a:pt x="150" y="408"/>
                  </a:lnTo>
                  <a:lnTo>
                    <a:pt x="152" y="402"/>
                  </a:lnTo>
                  <a:lnTo>
                    <a:pt x="156" y="394"/>
                  </a:lnTo>
                  <a:lnTo>
                    <a:pt x="144" y="386"/>
                  </a:lnTo>
                  <a:lnTo>
                    <a:pt x="136" y="383"/>
                  </a:lnTo>
                  <a:lnTo>
                    <a:pt x="133" y="370"/>
                  </a:lnTo>
                  <a:lnTo>
                    <a:pt x="136" y="369"/>
                  </a:lnTo>
                  <a:lnTo>
                    <a:pt x="140" y="355"/>
                  </a:lnTo>
                  <a:lnTo>
                    <a:pt x="142" y="353"/>
                  </a:lnTo>
                  <a:lnTo>
                    <a:pt x="145" y="366"/>
                  </a:lnTo>
                  <a:lnTo>
                    <a:pt x="150" y="364"/>
                  </a:lnTo>
                  <a:lnTo>
                    <a:pt x="161" y="365"/>
                  </a:lnTo>
                  <a:lnTo>
                    <a:pt x="166" y="369"/>
                  </a:lnTo>
                  <a:lnTo>
                    <a:pt x="178" y="359"/>
                  </a:lnTo>
                  <a:lnTo>
                    <a:pt x="179" y="353"/>
                  </a:lnTo>
                  <a:lnTo>
                    <a:pt x="195" y="353"/>
                  </a:lnTo>
                  <a:lnTo>
                    <a:pt x="207" y="349"/>
                  </a:lnTo>
                  <a:lnTo>
                    <a:pt x="209" y="353"/>
                  </a:lnTo>
                  <a:lnTo>
                    <a:pt x="220" y="344"/>
                  </a:lnTo>
                  <a:lnTo>
                    <a:pt x="224" y="342"/>
                  </a:lnTo>
                  <a:lnTo>
                    <a:pt x="229" y="339"/>
                  </a:lnTo>
                  <a:lnTo>
                    <a:pt x="235" y="330"/>
                  </a:lnTo>
                  <a:lnTo>
                    <a:pt x="246" y="328"/>
                  </a:lnTo>
                  <a:lnTo>
                    <a:pt x="254" y="330"/>
                  </a:lnTo>
                  <a:lnTo>
                    <a:pt x="261" y="323"/>
                  </a:lnTo>
                  <a:lnTo>
                    <a:pt x="275" y="332"/>
                  </a:lnTo>
                  <a:lnTo>
                    <a:pt x="275" y="335"/>
                  </a:lnTo>
                  <a:lnTo>
                    <a:pt x="281" y="332"/>
                  </a:lnTo>
                  <a:lnTo>
                    <a:pt x="294" y="339"/>
                  </a:lnTo>
                  <a:lnTo>
                    <a:pt x="297" y="336"/>
                  </a:lnTo>
                  <a:lnTo>
                    <a:pt x="299" y="336"/>
                  </a:lnTo>
                  <a:lnTo>
                    <a:pt x="307" y="339"/>
                  </a:lnTo>
                  <a:lnTo>
                    <a:pt x="309" y="340"/>
                  </a:lnTo>
                  <a:lnTo>
                    <a:pt x="310" y="339"/>
                  </a:lnTo>
                  <a:lnTo>
                    <a:pt x="327" y="328"/>
                  </a:lnTo>
                  <a:lnTo>
                    <a:pt x="341" y="321"/>
                  </a:lnTo>
                  <a:lnTo>
                    <a:pt x="346" y="322"/>
                  </a:lnTo>
                  <a:lnTo>
                    <a:pt x="353" y="322"/>
                  </a:lnTo>
                  <a:lnTo>
                    <a:pt x="356" y="323"/>
                  </a:lnTo>
                  <a:lnTo>
                    <a:pt x="356" y="318"/>
                  </a:lnTo>
                  <a:lnTo>
                    <a:pt x="362" y="309"/>
                  </a:lnTo>
                  <a:lnTo>
                    <a:pt x="366" y="309"/>
                  </a:lnTo>
                  <a:lnTo>
                    <a:pt x="367" y="305"/>
                  </a:lnTo>
                  <a:lnTo>
                    <a:pt x="361" y="300"/>
                  </a:lnTo>
                  <a:lnTo>
                    <a:pt x="362" y="297"/>
                  </a:lnTo>
                  <a:lnTo>
                    <a:pt x="359" y="294"/>
                  </a:lnTo>
                  <a:lnTo>
                    <a:pt x="358" y="290"/>
                  </a:lnTo>
                  <a:lnTo>
                    <a:pt x="358" y="287"/>
                  </a:lnTo>
                  <a:lnTo>
                    <a:pt x="362" y="283"/>
                  </a:lnTo>
                  <a:lnTo>
                    <a:pt x="363" y="280"/>
                  </a:lnTo>
                  <a:lnTo>
                    <a:pt x="363" y="279"/>
                  </a:lnTo>
                  <a:lnTo>
                    <a:pt x="366" y="273"/>
                  </a:lnTo>
                  <a:lnTo>
                    <a:pt x="363" y="271"/>
                  </a:lnTo>
                  <a:lnTo>
                    <a:pt x="363" y="268"/>
                  </a:lnTo>
                  <a:lnTo>
                    <a:pt x="356" y="266"/>
                  </a:lnTo>
                  <a:lnTo>
                    <a:pt x="348" y="252"/>
                  </a:lnTo>
                  <a:lnTo>
                    <a:pt x="345" y="239"/>
                  </a:lnTo>
                  <a:lnTo>
                    <a:pt x="348" y="237"/>
                  </a:lnTo>
                  <a:lnTo>
                    <a:pt x="346" y="232"/>
                  </a:lnTo>
                  <a:lnTo>
                    <a:pt x="348" y="228"/>
                  </a:lnTo>
                  <a:lnTo>
                    <a:pt x="348" y="221"/>
                  </a:lnTo>
                  <a:lnTo>
                    <a:pt x="346" y="204"/>
                  </a:lnTo>
                  <a:lnTo>
                    <a:pt x="349" y="199"/>
                  </a:lnTo>
                  <a:lnTo>
                    <a:pt x="348" y="191"/>
                  </a:lnTo>
                  <a:lnTo>
                    <a:pt x="350" y="180"/>
                  </a:lnTo>
                  <a:lnTo>
                    <a:pt x="358" y="175"/>
                  </a:lnTo>
                  <a:lnTo>
                    <a:pt x="380" y="174"/>
                  </a:lnTo>
                  <a:lnTo>
                    <a:pt x="387" y="167"/>
                  </a:lnTo>
                  <a:lnTo>
                    <a:pt x="388" y="167"/>
                  </a:lnTo>
                  <a:lnTo>
                    <a:pt x="390" y="158"/>
                  </a:lnTo>
                  <a:lnTo>
                    <a:pt x="392" y="154"/>
                  </a:lnTo>
                  <a:lnTo>
                    <a:pt x="391" y="144"/>
                  </a:lnTo>
                  <a:lnTo>
                    <a:pt x="393" y="135"/>
                  </a:lnTo>
                  <a:lnTo>
                    <a:pt x="413" y="129"/>
                  </a:lnTo>
                  <a:lnTo>
                    <a:pt x="420" y="122"/>
                  </a:lnTo>
                  <a:lnTo>
                    <a:pt x="424" y="122"/>
                  </a:lnTo>
                  <a:lnTo>
                    <a:pt x="427" y="115"/>
                  </a:lnTo>
                  <a:lnTo>
                    <a:pt x="427" y="108"/>
                  </a:lnTo>
                  <a:lnTo>
                    <a:pt x="430" y="106"/>
                  </a:lnTo>
                  <a:lnTo>
                    <a:pt x="422" y="87"/>
                  </a:lnTo>
                  <a:lnTo>
                    <a:pt x="420" y="86"/>
                  </a:lnTo>
                  <a:lnTo>
                    <a:pt x="414" y="81"/>
                  </a:lnTo>
                  <a:lnTo>
                    <a:pt x="407" y="76"/>
                  </a:lnTo>
                  <a:lnTo>
                    <a:pt x="421" y="61"/>
                  </a:lnTo>
                  <a:lnTo>
                    <a:pt x="427" y="61"/>
                  </a:lnTo>
                  <a:lnTo>
                    <a:pt x="439" y="60"/>
                  </a:lnTo>
                  <a:lnTo>
                    <a:pt x="451" y="46"/>
                  </a:lnTo>
                  <a:lnTo>
                    <a:pt x="459" y="42"/>
                  </a:lnTo>
                  <a:lnTo>
                    <a:pt x="459" y="36"/>
                  </a:lnTo>
                  <a:lnTo>
                    <a:pt x="465" y="34"/>
                  </a:lnTo>
                  <a:lnTo>
                    <a:pt x="473" y="29"/>
                  </a:lnTo>
                  <a:lnTo>
                    <a:pt x="471" y="22"/>
                  </a:lnTo>
                  <a:lnTo>
                    <a:pt x="465" y="19"/>
                  </a:lnTo>
                  <a:lnTo>
                    <a:pt x="471" y="14"/>
                  </a:lnTo>
                  <a:lnTo>
                    <a:pt x="480" y="10"/>
                  </a:lnTo>
                  <a:lnTo>
                    <a:pt x="489" y="4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113">
              <a:extLst>
                <a:ext uri="{FF2B5EF4-FFF2-40B4-BE49-F238E27FC236}">
                  <a16:creationId xmlns:a16="http://schemas.microsoft.com/office/drawing/2014/main" id="{FF3E2AB0-26D9-46DE-9434-04072A62A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165" y="1722492"/>
              <a:ext cx="427798" cy="25992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4" y="6"/>
                </a:cxn>
                <a:cxn ang="0">
                  <a:pos x="246" y="10"/>
                </a:cxn>
                <a:cxn ang="0">
                  <a:pos x="251" y="21"/>
                </a:cxn>
                <a:cxn ang="0">
                  <a:pos x="264" y="17"/>
                </a:cxn>
                <a:cxn ang="0">
                  <a:pos x="286" y="22"/>
                </a:cxn>
                <a:cxn ang="0">
                  <a:pos x="297" y="43"/>
                </a:cxn>
                <a:cxn ang="0">
                  <a:pos x="295" y="54"/>
                </a:cxn>
                <a:cxn ang="0">
                  <a:pos x="294" y="61"/>
                </a:cxn>
                <a:cxn ang="0">
                  <a:pos x="305" y="88"/>
                </a:cxn>
                <a:cxn ang="0">
                  <a:pos x="312" y="93"/>
                </a:cxn>
                <a:cxn ang="0">
                  <a:pos x="312" y="101"/>
                </a:cxn>
                <a:cxn ang="0">
                  <a:pos x="311" y="105"/>
                </a:cxn>
                <a:cxn ang="0">
                  <a:pos x="307" y="112"/>
                </a:cxn>
                <a:cxn ang="0">
                  <a:pos x="311" y="119"/>
                </a:cxn>
                <a:cxn ang="0">
                  <a:pos x="316" y="127"/>
                </a:cxn>
                <a:cxn ang="0">
                  <a:pos x="311" y="131"/>
                </a:cxn>
                <a:cxn ang="0">
                  <a:pos x="305" y="145"/>
                </a:cxn>
                <a:cxn ang="0">
                  <a:pos x="295" y="144"/>
                </a:cxn>
                <a:cxn ang="0">
                  <a:pos x="276" y="150"/>
                </a:cxn>
                <a:cxn ang="0">
                  <a:pos x="258" y="162"/>
                </a:cxn>
                <a:cxn ang="0">
                  <a:pos x="248" y="158"/>
                </a:cxn>
                <a:cxn ang="0">
                  <a:pos x="243" y="161"/>
                </a:cxn>
                <a:cxn ang="0">
                  <a:pos x="224" y="157"/>
                </a:cxn>
                <a:cxn ang="0">
                  <a:pos x="210" y="145"/>
                </a:cxn>
                <a:cxn ang="0">
                  <a:pos x="195" y="150"/>
                </a:cxn>
                <a:cxn ang="0">
                  <a:pos x="178" y="161"/>
                </a:cxn>
                <a:cxn ang="0">
                  <a:pos x="169" y="166"/>
                </a:cxn>
                <a:cxn ang="0">
                  <a:pos x="156" y="171"/>
                </a:cxn>
                <a:cxn ang="0">
                  <a:pos x="128" y="175"/>
                </a:cxn>
                <a:cxn ang="0">
                  <a:pos x="115" y="191"/>
                </a:cxn>
                <a:cxn ang="0">
                  <a:pos x="99" y="186"/>
                </a:cxn>
                <a:cxn ang="0">
                  <a:pos x="91" y="175"/>
                </a:cxn>
                <a:cxn ang="0">
                  <a:pos x="85" y="191"/>
                </a:cxn>
                <a:cxn ang="0">
                  <a:pos x="67" y="191"/>
                </a:cxn>
                <a:cxn ang="0">
                  <a:pos x="65" y="182"/>
                </a:cxn>
                <a:cxn ang="0">
                  <a:pos x="54" y="175"/>
                </a:cxn>
                <a:cxn ang="0">
                  <a:pos x="52" y="156"/>
                </a:cxn>
                <a:cxn ang="0">
                  <a:pos x="50" y="135"/>
                </a:cxn>
                <a:cxn ang="0">
                  <a:pos x="52" y="127"/>
                </a:cxn>
                <a:cxn ang="0">
                  <a:pos x="38" y="124"/>
                </a:cxn>
                <a:cxn ang="0">
                  <a:pos x="30" y="122"/>
                </a:cxn>
                <a:cxn ang="0">
                  <a:pos x="27" y="114"/>
                </a:cxn>
                <a:cxn ang="0">
                  <a:pos x="20" y="114"/>
                </a:cxn>
                <a:cxn ang="0">
                  <a:pos x="1" y="98"/>
                </a:cxn>
                <a:cxn ang="0">
                  <a:pos x="0" y="90"/>
                </a:cxn>
                <a:cxn ang="0">
                  <a:pos x="3" y="57"/>
                </a:cxn>
                <a:cxn ang="0">
                  <a:pos x="14" y="57"/>
                </a:cxn>
                <a:cxn ang="0">
                  <a:pos x="24" y="54"/>
                </a:cxn>
                <a:cxn ang="0">
                  <a:pos x="41" y="47"/>
                </a:cxn>
                <a:cxn ang="0">
                  <a:pos x="54" y="34"/>
                </a:cxn>
                <a:cxn ang="0">
                  <a:pos x="67" y="23"/>
                </a:cxn>
                <a:cxn ang="0">
                  <a:pos x="82" y="47"/>
                </a:cxn>
                <a:cxn ang="0">
                  <a:pos x="99" y="39"/>
                </a:cxn>
                <a:cxn ang="0">
                  <a:pos x="107" y="47"/>
                </a:cxn>
                <a:cxn ang="0">
                  <a:pos x="123" y="34"/>
                </a:cxn>
                <a:cxn ang="0">
                  <a:pos x="136" y="23"/>
                </a:cxn>
                <a:cxn ang="0">
                  <a:pos x="153" y="29"/>
                </a:cxn>
                <a:cxn ang="0">
                  <a:pos x="163" y="31"/>
                </a:cxn>
                <a:cxn ang="0">
                  <a:pos x="173" y="26"/>
                </a:cxn>
                <a:cxn ang="0">
                  <a:pos x="187" y="18"/>
                </a:cxn>
                <a:cxn ang="0">
                  <a:pos x="195" y="9"/>
                </a:cxn>
                <a:cxn ang="0">
                  <a:pos x="207" y="0"/>
                </a:cxn>
              </a:cxnLst>
              <a:rect l="0" t="0" r="r" b="b"/>
              <a:pathLst>
                <a:path w="316" h="192">
                  <a:moveTo>
                    <a:pt x="207" y="0"/>
                  </a:moveTo>
                  <a:lnTo>
                    <a:pt x="216" y="0"/>
                  </a:lnTo>
                  <a:lnTo>
                    <a:pt x="218" y="5"/>
                  </a:lnTo>
                  <a:lnTo>
                    <a:pt x="224" y="6"/>
                  </a:lnTo>
                  <a:lnTo>
                    <a:pt x="238" y="2"/>
                  </a:lnTo>
                  <a:lnTo>
                    <a:pt x="246" y="10"/>
                  </a:lnTo>
                  <a:lnTo>
                    <a:pt x="251" y="13"/>
                  </a:lnTo>
                  <a:lnTo>
                    <a:pt x="251" y="21"/>
                  </a:lnTo>
                  <a:lnTo>
                    <a:pt x="259" y="22"/>
                  </a:lnTo>
                  <a:lnTo>
                    <a:pt x="264" y="17"/>
                  </a:lnTo>
                  <a:lnTo>
                    <a:pt x="277" y="26"/>
                  </a:lnTo>
                  <a:lnTo>
                    <a:pt x="286" y="22"/>
                  </a:lnTo>
                  <a:lnTo>
                    <a:pt x="295" y="26"/>
                  </a:lnTo>
                  <a:lnTo>
                    <a:pt x="297" y="43"/>
                  </a:lnTo>
                  <a:lnTo>
                    <a:pt x="297" y="50"/>
                  </a:lnTo>
                  <a:lnTo>
                    <a:pt x="295" y="54"/>
                  </a:lnTo>
                  <a:lnTo>
                    <a:pt x="297" y="59"/>
                  </a:lnTo>
                  <a:lnTo>
                    <a:pt x="294" y="61"/>
                  </a:lnTo>
                  <a:lnTo>
                    <a:pt x="297" y="74"/>
                  </a:lnTo>
                  <a:lnTo>
                    <a:pt x="305" y="88"/>
                  </a:lnTo>
                  <a:lnTo>
                    <a:pt x="312" y="90"/>
                  </a:lnTo>
                  <a:lnTo>
                    <a:pt x="312" y="93"/>
                  </a:lnTo>
                  <a:lnTo>
                    <a:pt x="315" y="95"/>
                  </a:lnTo>
                  <a:lnTo>
                    <a:pt x="312" y="101"/>
                  </a:lnTo>
                  <a:lnTo>
                    <a:pt x="312" y="102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307" y="112"/>
                  </a:lnTo>
                  <a:lnTo>
                    <a:pt x="308" y="116"/>
                  </a:lnTo>
                  <a:lnTo>
                    <a:pt x="311" y="119"/>
                  </a:lnTo>
                  <a:lnTo>
                    <a:pt x="310" y="122"/>
                  </a:lnTo>
                  <a:lnTo>
                    <a:pt x="316" y="127"/>
                  </a:lnTo>
                  <a:lnTo>
                    <a:pt x="315" y="131"/>
                  </a:lnTo>
                  <a:lnTo>
                    <a:pt x="311" y="131"/>
                  </a:lnTo>
                  <a:lnTo>
                    <a:pt x="305" y="140"/>
                  </a:lnTo>
                  <a:lnTo>
                    <a:pt x="305" y="145"/>
                  </a:lnTo>
                  <a:lnTo>
                    <a:pt x="302" y="144"/>
                  </a:lnTo>
                  <a:lnTo>
                    <a:pt x="295" y="144"/>
                  </a:lnTo>
                  <a:lnTo>
                    <a:pt x="290" y="143"/>
                  </a:lnTo>
                  <a:lnTo>
                    <a:pt x="276" y="150"/>
                  </a:lnTo>
                  <a:lnTo>
                    <a:pt x="259" y="161"/>
                  </a:lnTo>
                  <a:lnTo>
                    <a:pt x="258" y="162"/>
                  </a:lnTo>
                  <a:lnTo>
                    <a:pt x="256" y="161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3" y="161"/>
                  </a:lnTo>
                  <a:lnTo>
                    <a:pt x="230" y="154"/>
                  </a:lnTo>
                  <a:lnTo>
                    <a:pt x="224" y="157"/>
                  </a:lnTo>
                  <a:lnTo>
                    <a:pt x="224" y="154"/>
                  </a:lnTo>
                  <a:lnTo>
                    <a:pt x="210" y="145"/>
                  </a:lnTo>
                  <a:lnTo>
                    <a:pt x="203" y="152"/>
                  </a:lnTo>
                  <a:lnTo>
                    <a:pt x="195" y="150"/>
                  </a:lnTo>
                  <a:lnTo>
                    <a:pt x="184" y="152"/>
                  </a:lnTo>
                  <a:lnTo>
                    <a:pt x="178" y="161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58" y="175"/>
                  </a:lnTo>
                  <a:lnTo>
                    <a:pt x="156" y="171"/>
                  </a:lnTo>
                  <a:lnTo>
                    <a:pt x="144" y="175"/>
                  </a:lnTo>
                  <a:lnTo>
                    <a:pt x="128" y="175"/>
                  </a:lnTo>
                  <a:lnTo>
                    <a:pt x="127" y="181"/>
                  </a:lnTo>
                  <a:lnTo>
                    <a:pt x="115" y="191"/>
                  </a:lnTo>
                  <a:lnTo>
                    <a:pt x="110" y="187"/>
                  </a:lnTo>
                  <a:lnTo>
                    <a:pt x="99" y="186"/>
                  </a:lnTo>
                  <a:lnTo>
                    <a:pt x="94" y="188"/>
                  </a:lnTo>
                  <a:lnTo>
                    <a:pt x="91" y="175"/>
                  </a:lnTo>
                  <a:lnTo>
                    <a:pt x="89" y="177"/>
                  </a:lnTo>
                  <a:lnTo>
                    <a:pt x="85" y="191"/>
                  </a:lnTo>
                  <a:lnTo>
                    <a:pt x="82" y="192"/>
                  </a:lnTo>
                  <a:lnTo>
                    <a:pt x="67" y="191"/>
                  </a:lnTo>
                  <a:lnTo>
                    <a:pt x="69" y="184"/>
                  </a:lnTo>
                  <a:lnTo>
                    <a:pt x="65" y="182"/>
                  </a:lnTo>
                  <a:lnTo>
                    <a:pt x="55" y="181"/>
                  </a:lnTo>
                  <a:lnTo>
                    <a:pt x="54" y="175"/>
                  </a:lnTo>
                  <a:lnTo>
                    <a:pt x="51" y="170"/>
                  </a:lnTo>
                  <a:lnTo>
                    <a:pt x="52" y="156"/>
                  </a:lnTo>
                  <a:lnTo>
                    <a:pt x="48" y="150"/>
                  </a:lnTo>
                  <a:lnTo>
                    <a:pt x="50" y="135"/>
                  </a:lnTo>
                  <a:lnTo>
                    <a:pt x="52" y="132"/>
                  </a:lnTo>
                  <a:lnTo>
                    <a:pt x="52" y="127"/>
                  </a:lnTo>
                  <a:lnTo>
                    <a:pt x="44" y="123"/>
                  </a:lnTo>
                  <a:lnTo>
                    <a:pt x="38" y="124"/>
                  </a:lnTo>
                  <a:lnTo>
                    <a:pt x="31" y="124"/>
                  </a:lnTo>
                  <a:lnTo>
                    <a:pt x="30" y="122"/>
                  </a:lnTo>
                  <a:lnTo>
                    <a:pt x="29" y="120"/>
                  </a:lnTo>
                  <a:lnTo>
                    <a:pt x="27" y="114"/>
                  </a:lnTo>
                  <a:lnTo>
                    <a:pt x="24" y="115"/>
                  </a:lnTo>
                  <a:lnTo>
                    <a:pt x="20" y="114"/>
                  </a:lnTo>
                  <a:lnTo>
                    <a:pt x="5" y="105"/>
                  </a:lnTo>
                  <a:lnTo>
                    <a:pt x="1" y="98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10" y="54"/>
                  </a:lnTo>
                  <a:lnTo>
                    <a:pt x="14" y="57"/>
                  </a:lnTo>
                  <a:lnTo>
                    <a:pt x="20" y="51"/>
                  </a:lnTo>
                  <a:lnTo>
                    <a:pt x="24" y="54"/>
                  </a:lnTo>
                  <a:lnTo>
                    <a:pt x="34" y="51"/>
                  </a:lnTo>
                  <a:lnTo>
                    <a:pt x="41" y="47"/>
                  </a:lnTo>
                  <a:lnTo>
                    <a:pt x="52" y="42"/>
                  </a:lnTo>
                  <a:lnTo>
                    <a:pt x="54" y="34"/>
                  </a:lnTo>
                  <a:lnTo>
                    <a:pt x="60" y="26"/>
                  </a:lnTo>
                  <a:lnTo>
                    <a:pt x="67" y="23"/>
                  </a:lnTo>
                  <a:lnTo>
                    <a:pt x="73" y="31"/>
                  </a:lnTo>
                  <a:lnTo>
                    <a:pt x="82" y="47"/>
                  </a:lnTo>
                  <a:lnTo>
                    <a:pt x="90" y="44"/>
                  </a:lnTo>
                  <a:lnTo>
                    <a:pt x="99" y="39"/>
                  </a:lnTo>
                  <a:lnTo>
                    <a:pt x="103" y="44"/>
                  </a:lnTo>
                  <a:lnTo>
                    <a:pt x="107" y="47"/>
                  </a:lnTo>
                  <a:lnTo>
                    <a:pt x="115" y="37"/>
                  </a:lnTo>
                  <a:lnTo>
                    <a:pt x="123" y="34"/>
                  </a:lnTo>
                  <a:lnTo>
                    <a:pt x="127" y="34"/>
                  </a:lnTo>
                  <a:lnTo>
                    <a:pt x="136" y="23"/>
                  </a:lnTo>
                  <a:lnTo>
                    <a:pt x="146" y="27"/>
                  </a:lnTo>
                  <a:lnTo>
                    <a:pt x="153" y="29"/>
                  </a:lnTo>
                  <a:lnTo>
                    <a:pt x="158" y="31"/>
                  </a:lnTo>
                  <a:lnTo>
                    <a:pt x="163" y="31"/>
                  </a:lnTo>
                  <a:lnTo>
                    <a:pt x="166" y="27"/>
                  </a:lnTo>
                  <a:lnTo>
                    <a:pt x="173" y="26"/>
                  </a:lnTo>
                  <a:lnTo>
                    <a:pt x="183" y="18"/>
                  </a:lnTo>
                  <a:lnTo>
                    <a:pt x="187" y="18"/>
                  </a:lnTo>
                  <a:lnTo>
                    <a:pt x="186" y="13"/>
                  </a:lnTo>
                  <a:lnTo>
                    <a:pt x="195" y="9"/>
                  </a:lnTo>
                  <a:lnTo>
                    <a:pt x="205" y="1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solidFill>
                <a:srgbClr val="222223">
                  <a:lumMod val="50000"/>
                  <a:lumOff val="5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38DE50-FAC8-4FA3-8134-5B49F9EECE15}"/>
              </a:ext>
            </a:extLst>
          </p:cNvPr>
          <p:cNvGrpSpPr>
            <a:grpSpLocks noChangeAspect="1"/>
          </p:cNvGrpSpPr>
          <p:nvPr/>
        </p:nvGrpSpPr>
        <p:grpSpPr>
          <a:xfrm>
            <a:off x="1274469" y="148808"/>
            <a:ext cx="612982" cy="2058002"/>
            <a:chOff x="5555006" y="4833330"/>
            <a:chExt cx="548849" cy="1842690"/>
          </a:xfrm>
          <a:solidFill>
            <a:srgbClr val="1A3C47"/>
          </a:solidFill>
        </p:grpSpPr>
        <p:sp>
          <p:nvSpPr>
            <p:cNvPr id="128" name="Freeform 67">
              <a:extLst>
                <a:ext uri="{FF2B5EF4-FFF2-40B4-BE49-F238E27FC236}">
                  <a16:creationId xmlns:a16="http://schemas.microsoft.com/office/drawing/2014/main" id="{894FA6A4-185A-4294-B634-20F18D76F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006" y="4833330"/>
              <a:ext cx="548849" cy="1842690"/>
            </a:xfrm>
            <a:custGeom>
              <a:avLst/>
              <a:gdLst/>
              <a:ahLst/>
              <a:cxnLst>
                <a:cxn ang="0">
                  <a:pos x="201" y="2825"/>
                </a:cxn>
                <a:cxn ang="0">
                  <a:pos x="365" y="3431"/>
                </a:cxn>
                <a:cxn ang="0">
                  <a:pos x="401" y="3828"/>
                </a:cxn>
                <a:cxn ang="0">
                  <a:pos x="452" y="3989"/>
                </a:cxn>
                <a:cxn ang="0">
                  <a:pos x="486" y="4307"/>
                </a:cxn>
                <a:cxn ang="0">
                  <a:pos x="349" y="4572"/>
                </a:cxn>
                <a:cxn ang="0">
                  <a:pos x="678" y="4578"/>
                </a:cxn>
                <a:cxn ang="0">
                  <a:pos x="873" y="4474"/>
                </a:cxn>
                <a:cxn ang="0">
                  <a:pos x="801" y="4136"/>
                </a:cxn>
                <a:cxn ang="0">
                  <a:pos x="795" y="4028"/>
                </a:cxn>
                <a:cxn ang="0">
                  <a:pos x="754" y="3707"/>
                </a:cxn>
                <a:cxn ang="0">
                  <a:pos x="664" y="3313"/>
                </a:cxn>
                <a:cxn ang="0">
                  <a:pos x="664" y="2956"/>
                </a:cxn>
                <a:cxn ang="0">
                  <a:pos x="749" y="2959"/>
                </a:cxn>
                <a:cxn ang="0">
                  <a:pos x="887" y="3505"/>
                </a:cxn>
                <a:cxn ang="0">
                  <a:pos x="983" y="4028"/>
                </a:cxn>
                <a:cxn ang="0">
                  <a:pos x="1028" y="4210"/>
                </a:cxn>
                <a:cxn ang="0">
                  <a:pos x="991" y="4571"/>
                </a:cxn>
                <a:cxn ang="0">
                  <a:pos x="1084" y="4652"/>
                </a:cxn>
                <a:cxn ang="0">
                  <a:pos x="1408" y="4771"/>
                </a:cxn>
                <a:cxn ang="0">
                  <a:pos x="1307" y="4356"/>
                </a:cxn>
                <a:cxn ang="0">
                  <a:pos x="1339" y="4189"/>
                </a:cxn>
                <a:cxn ang="0">
                  <a:pos x="1281" y="3823"/>
                </a:cxn>
                <a:cxn ang="0">
                  <a:pos x="1225" y="3371"/>
                </a:cxn>
                <a:cxn ang="0">
                  <a:pos x="1190" y="2845"/>
                </a:cxn>
                <a:cxn ang="0">
                  <a:pos x="1145" y="2413"/>
                </a:cxn>
                <a:cxn ang="0">
                  <a:pos x="1374" y="1779"/>
                </a:cxn>
                <a:cxn ang="0">
                  <a:pos x="1190" y="868"/>
                </a:cxn>
                <a:cxn ang="0">
                  <a:pos x="772" y="614"/>
                </a:cxn>
                <a:cxn ang="0">
                  <a:pos x="847" y="400"/>
                </a:cxn>
                <a:cxn ang="0">
                  <a:pos x="839" y="242"/>
                </a:cxn>
                <a:cxn ang="0">
                  <a:pos x="686" y="15"/>
                </a:cxn>
                <a:cxn ang="0">
                  <a:pos x="351" y="140"/>
                </a:cxn>
                <a:cxn ang="0">
                  <a:pos x="347" y="335"/>
                </a:cxn>
                <a:cxn ang="0">
                  <a:pos x="335" y="407"/>
                </a:cxn>
                <a:cxn ang="0">
                  <a:pos x="443" y="642"/>
                </a:cxn>
                <a:cxn ang="0">
                  <a:pos x="315" y="860"/>
                </a:cxn>
                <a:cxn ang="0">
                  <a:pos x="48" y="1122"/>
                </a:cxn>
                <a:cxn ang="0">
                  <a:pos x="12" y="1821"/>
                </a:cxn>
                <a:cxn ang="0">
                  <a:pos x="58" y="2300"/>
                </a:cxn>
                <a:cxn ang="0">
                  <a:pos x="116" y="2486"/>
                </a:cxn>
              </a:cxnLst>
              <a:rect l="0" t="0" r="r" b="b"/>
              <a:pathLst>
                <a:path w="1432" h="4808">
                  <a:moveTo>
                    <a:pt x="153" y="2541"/>
                  </a:moveTo>
                  <a:cubicBezTo>
                    <a:pt x="153" y="2541"/>
                    <a:pt x="201" y="2719"/>
                    <a:pt x="201" y="2825"/>
                  </a:cubicBezTo>
                  <a:cubicBezTo>
                    <a:pt x="201" y="2931"/>
                    <a:pt x="261" y="3269"/>
                    <a:pt x="313" y="3306"/>
                  </a:cubicBezTo>
                  <a:cubicBezTo>
                    <a:pt x="365" y="3344"/>
                    <a:pt x="389" y="3390"/>
                    <a:pt x="365" y="3431"/>
                  </a:cubicBezTo>
                  <a:cubicBezTo>
                    <a:pt x="341" y="3473"/>
                    <a:pt x="345" y="3511"/>
                    <a:pt x="353" y="3545"/>
                  </a:cubicBezTo>
                  <a:cubicBezTo>
                    <a:pt x="361" y="3579"/>
                    <a:pt x="401" y="3801"/>
                    <a:pt x="401" y="3828"/>
                  </a:cubicBezTo>
                  <a:cubicBezTo>
                    <a:pt x="401" y="3854"/>
                    <a:pt x="393" y="3928"/>
                    <a:pt x="431" y="3949"/>
                  </a:cubicBezTo>
                  <a:cubicBezTo>
                    <a:pt x="468" y="3970"/>
                    <a:pt x="464" y="3989"/>
                    <a:pt x="452" y="3989"/>
                  </a:cubicBezTo>
                  <a:cubicBezTo>
                    <a:pt x="441" y="3989"/>
                    <a:pt x="413" y="4100"/>
                    <a:pt x="452" y="4153"/>
                  </a:cubicBezTo>
                  <a:cubicBezTo>
                    <a:pt x="492" y="4207"/>
                    <a:pt x="510" y="4265"/>
                    <a:pt x="486" y="4307"/>
                  </a:cubicBezTo>
                  <a:cubicBezTo>
                    <a:pt x="462" y="4349"/>
                    <a:pt x="369" y="4470"/>
                    <a:pt x="355" y="4495"/>
                  </a:cubicBezTo>
                  <a:cubicBezTo>
                    <a:pt x="341" y="4519"/>
                    <a:pt x="347" y="4563"/>
                    <a:pt x="349" y="4572"/>
                  </a:cubicBezTo>
                  <a:cubicBezTo>
                    <a:pt x="351" y="4582"/>
                    <a:pt x="307" y="4616"/>
                    <a:pt x="411" y="4627"/>
                  </a:cubicBezTo>
                  <a:cubicBezTo>
                    <a:pt x="514" y="4639"/>
                    <a:pt x="648" y="4629"/>
                    <a:pt x="678" y="4578"/>
                  </a:cubicBezTo>
                  <a:cubicBezTo>
                    <a:pt x="708" y="4527"/>
                    <a:pt x="746" y="4514"/>
                    <a:pt x="760" y="4523"/>
                  </a:cubicBezTo>
                  <a:cubicBezTo>
                    <a:pt x="774" y="4532"/>
                    <a:pt x="873" y="4474"/>
                    <a:pt x="873" y="4474"/>
                  </a:cubicBezTo>
                  <a:cubicBezTo>
                    <a:pt x="873" y="4474"/>
                    <a:pt x="905" y="4474"/>
                    <a:pt x="873" y="4364"/>
                  </a:cubicBezTo>
                  <a:cubicBezTo>
                    <a:pt x="841" y="4254"/>
                    <a:pt x="823" y="4150"/>
                    <a:pt x="801" y="4136"/>
                  </a:cubicBezTo>
                  <a:cubicBezTo>
                    <a:pt x="779" y="4123"/>
                    <a:pt x="766" y="4106"/>
                    <a:pt x="778" y="4081"/>
                  </a:cubicBezTo>
                  <a:cubicBezTo>
                    <a:pt x="789" y="4057"/>
                    <a:pt x="781" y="4047"/>
                    <a:pt x="795" y="4028"/>
                  </a:cubicBezTo>
                  <a:cubicBezTo>
                    <a:pt x="809" y="4009"/>
                    <a:pt x="831" y="3990"/>
                    <a:pt x="801" y="3964"/>
                  </a:cubicBezTo>
                  <a:cubicBezTo>
                    <a:pt x="772" y="3937"/>
                    <a:pt x="768" y="3821"/>
                    <a:pt x="754" y="3707"/>
                  </a:cubicBezTo>
                  <a:cubicBezTo>
                    <a:pt x="741" y="3593"/>
                    <a:pt x="706" y="3505"/>
                    <a:pt x="706" y="3472"/>
                  </a:cubicBezTo>
                  <a:cubicBezTo>
                    <a:pt x="706" y="3439"/>
                    <a:pt x="661" y="3338"/>
                    <a:pt x="664" y="3313"/>
                  </a:cubicBezTo>
                  <a:cubicBezTo>
                    <a:pt x="667" y="3287"/>
                    <a:pt x="667" y="3197"/>
                    <a:pt x="661" y="3133"/>
                  </a:cubicBezTo>
                  <a:cubicBezTo>
                    <a:pt x="656" y="3070"/>
                    <a:pt x="659" y="2979"/>
                    <a:pt x="664" y="2956"/>
                  </a:cubicBezTo>
                  <a:cubicBezTo>
                    <a:pt x="669" y="2934"/>
                    <a:pt x="659" y="2795"/>
                    <a:pt x="685" y="2802"/>
                  </a:cubicBezTo>
                  <a:cubicBezTo>
                    <a:pt x="712" y="2810"/>
                    <a:pt x="760" y="2888"/>
                    <a:pt x="749" y="2959"/>
                  </a:cubicBezTo>
                  <a:cubicBezTo>
                    <a:pt x="738" y="3030"/>
                    <a:pt x="823" y="3143"/>
                    <a:pt x="823" y="3247"/>
                  </a:cubicBezTo>
                  <a:cubicBezTo>
                    <a:pt x="823" y="3351"/>
                    <a:pt x="869" y="3338"/>
                    <a:pt x="887" y="3505"/>
                  </a:cubicBezTo>
                  <a:cubicBezTo>
                    <a:pt x="906" y="3672"/>
                    <a:pt x="908" y="3639"/>
                    <a:pt x="906" y="3775"/>
                  </a:cubicBezTo>
                  <a:cubicBezTo>
                    <a:pt x="903" y="3912"/>
                    <a:pt x="954" y="4023"/>
                    <a:pt x="983" y="4028"/>
                  </a:cubicBezTo>
                  <a:cubicBezTo>
                    <a:pt x="1012" y="4033"/>
                    <a:pt x="954" y="4101"/>
                    <a:pt x="983" y="4119"/>
                  </a:cubicBezTo>
                  <a:cubicBezTo>
                    <a:pt x="1012" y="4136"/>
                    <a:pt x="1052" y="4169"/>
                    <a:pt x="1028" y="4210"/>
                  </a:cubicBezTo>
                  <a:cubicBezTo>
                    <a:pt x="1004" y="4250"/>
                    <a:pt x="1012" y="4318"/>
                    <a:pt x="1012" y="4361"/>
                  </a:cubicBezTo>
                  <a:cubicBezTo>
                    <a:pt x="1012" y="4404"/>
                    <a:pt x="991" y="4571"/>
                    <a:pt x="991" y="4571"/>
                  </a:cubicBezTo>
                  <a:cubicBezTo>
                    <a:pt x="1055" y="4631"/>
                    <a:pt x="1055" y="4631"/>
                    <a:pt x="1055" y="4631"/>
                  </a:cubicBezTo>
                  <a:cubicBezTo>
                    <a:pt x="1055" y="4631"/>
                    <a:pt x="1089" y="4611"/>
                    <a:pt x="1084" y="4652"/>
                  </a:cubicBezTo>
                  <a:cubicBezTo>
                    <a:pt x="1079" y="4692"/>
                    <a:pt x="1089" y="4748"/>
                    <a:pt x="1137" y="4771"/>
                  </a:cubicBezTo>
                  <a:cubicBezTo>
                    <a:pt x="1185" y="4793"/>
                    <a:pt x="1384" y="4808"/>
                    <a:pt x="1408" y="4771"/>
                  </a:cubicBezTo>
                  <a:cubicBezTo>
                    <a:pt x="1432" y="4733"/>
                    <a:pt x="1416" y="4677"/>
                    <a:pt x="1384" y="4616"/>
                  </a:cubicBezTo>
                  <a:cubicBezTo>
                    <a:pt x="1352" y="4556"/>
                    <a:pt x="1305" y="4389"/>
                    <a:pt x="1307" y="4356"/>
                  </a:cubicBezTo>
                  <a:cubicBezTo>
                    <a:pt x="1310" y="4323"/>
                    <a:pt x="1291" y="4313"/>
                    <a:pt x="1318" y="4288"/>
                  </a:cubicBezTo>
                  <a:cubicBezTo>
                    <a:pt x="1344" y="4263"/>
                    <a:pt x="1328" y="4222"/>
                    <a:pt x="1339" y="4189"/>
                  </a:cubicBezTo>
                  <a:cubicBezTo>
                    <a:pt x="1350" y="4157"/>
                    <a:pt x="1334" y="4101"/>
                    <a:pt x="1326" y="4013"/>
                  </a:cubicBezTo>
                  <a:cubicBezTo>
                    <a:pt x="1318" y="3924"/>
                    <a:pt x="1286" y="3896"/>
                    <a:pt x="1281" y="3823"/>
                  </a:cubicBezTo>
                  <a:cubicBezTo>
                    <a:pt x="1275" y="3750"/>
                    <a:pt x="1294" y="3538"/>
                    <a:pt x="1262" y="3510"/>
                  </a:cubicBezTo>
                  <a:cubicBezTo>
                    <a:pt x="1230" y="3482"/>
                    <a:pt x="1249" y="3416"/>
                    <a:pt x="1225" y="3371"/>
                  </a:cubicBezTo>
                  <a:cubicBezTo>
                    <a:pt x="1201" y="3325"/>
                    <a:pt x="1259" y="3207"/>
                    <a:pt x="1243" y="3171"/>
                  </a:cubicBezTo>
                  <a:cubicBezTo>
                    <a:pt x="1227" y="3136"/>
                    <a:pt x="1190" y="2949"/>
                    <a:pt x="1190" y="2845"/>
                  </a:cubicBezTo>
                  <a:cubicBezTo>
                    <a:pt x="1190" y="2742"/>
                    <a:pt x="1145" y="2540"/>
                    <a:pt x="1134" y="2504"/>
                  </a:cubicBezTo>
                  <a:cubicBezTo>
                    <a:pt x="1124" y="2469"/>
                    <a:pt x="1121" y="2431"/>
                    <a:pt x="1145" y="2413"/>
                  </a:cubicBezTo>
                  <a:cubicBezTo>
                    <a:pt x="1169" y="2396"/>
                    <a:pt x="1238" y="2315"/>
                    <a:pt x="1281" y="2198"/>
                  </a:cubicBezTo>
                  <a:cubicBezTo>
                    <a:pt x="1323" y="2082"/>
                    <a:pt x="1370" y="1961"/>
                    <a:pt x="1374" y="1779"/>
                  </a:cubicBezTo>
                  <a:cubicBezTo>
                    <a:pt x="1378" y="1597"/>
                    <a:pt x="1358" y="1146"/>
                    <a:pt x="1310" y="1040"/>
                  </a:cubicBezTo>
                  <a:cubicBezTo>
                    <a:pt x="1262" y="934"/>
                    <a:pt x="1240" y="885"/>
                    <a:pt x="1190" y="868"/>
                  </a:cubicBezTo>
                  <a:cubicBezTo>
                    <a:pt x="1140" y="851"/>
                    <a:pt x="977" y="743"/>
                    <a:pt x="895" y="720"/>
                  </a:cubicBezTo>
                  <a:cubicBezTo>
                    <a:pt x="813" y="697"/>
                    <a:pt x="774" y="661"/>
                    <a:pt x="772" y="614"/>
                  </a:cubicBezTo>
                  <a:cubicBezTo>
                    <a:pt x="771" y="593"/>
                    <a:pt x="778" y="574"/>
                    <a:pt x="787" y="530"/>
                  </a:cubicBezTo>
                  <a:cubicBezTo>
                    <a:pt x="795" y="487"/>
                    <a:pt x="831" y="525"/>
                    <a:pt x="847" y="400"/>
                  </a:cubicBezTo>
                  <a:cubicBezTo>
                    <a:pt x="861" y="339"/>
                    <a:pt x="827" y="346"/>
                    <a:pt x="827" y="346"/>
                  </a:cubicBezTo>
                  <a:cubicBezTo>
                    <a:pt x="827" y="346"/>
                    <a:pt x="819" y="301"/>
                    <a:pt x="839" y="242"/>
                  </a:cubicBezTo>
                  <a:cubicBezTo>
                    <a:pt x="859" y="183"/>
                    <a:pt x="806" y="123"/>
                    <a:pt x="787" y="108"/>
                  </a:cubicBezTo>
                  <a:cubicBezTo>
                    <a:pt x="768" y="93"/>
                    <a:pt x="750" y="30"/>
                    <a:pt x="686" y="15"/>
                  </a:cubicBezTo>
                  <a:cubicBezTo>
                    <a:pt x="622" y="0"/>
                    <a:pt x="520" y="5"/>
                    <a:pt x="452" y="39"/>
                  </a:cubicBezTo>
                  <a:cubicBezTo>
                    <a:pt x="385" y="74"/>
                    <a:pt x="351" y="94"/>
                    <a:pt x="351" y="140"/>
                  </a:cubicBezTo>
                  <a:cubicBezTo>
                    <a:pt x="351" y="185"/>
                    <a:pt x="319" y="257"/>
                    <a:pt x="329" y="276"/>
                  </a:cubicBezTo>
                  <a:cubicBezTo>
                    <a:pt x="339" y="295"/>
                    <a:pt x="347" y="328"/>
                    <a:pt x="347" y="335"/>
                  </a:cubicBezTo>
                  <a:cubicBezTo>
                    <a:pt x="347" y="343"/>
                    <a:pt x="347" y="373"/>
                    <a:pt x="347" y="373"/>
                  </a:cubicBezTo>
                  <a:cubicBezTo>
                    <a:pt x="347" y="373"/>
                    <a:pt x="331" y="371"/>
                    <a:pt x="335" y="407"/>
                  </a:cubicBezTo>
                  <a:cubicBezTo>
                    <a:pt x="339" y="443"/>
                    <a:pt x="365" y="523"/>
                    <a:pt x="393" y="545"/>
                  </a:cubicBezTo>
                  <a:cubicBezTo>
                    <a:pt x="393" y="545"/>
                    <a:pt x="425" y="623"/>
                    <a:pt x="443" y="642"/>
                  </a:cubicBezTo>
                  <a:cubicBezTo>
                    <a:pt x="460" y="661"/>
                    <a:pt x="472" y="725"/>
                    <a:pt x="468" y="739"/>
                  </a:cubicBezTo>
                  <a:cubicBezTo>
                    <a:pt x="464" y="752"/>
                    <a:pt x="383" y="822"/>
                    <a:pt x="315" y="860"/>
                  </a:cubicBezTo>
                  <a:cubicBezTo>
                    <a:pt x="247" y="898"/>
                    <a:pt x="143" y="970"/>
                    <a:pt x="122" y="981"/>
                  </a:cubicBezTo>
                  <a:cubicBezTo>
                    <a:pt x="100" y="993"/>
                    <a:pt x="56" y="1057"/>
                    <a:pt x="48" y="1122"/>
                  </a:cubicBezTo>
                  <a:cubicBezTo>
                    <a:pt x="40" y="1186"/>
                    <a:pt x="28" y="1480"/>
                    <a:pt x="22" y="1548"/>
                  </a:cubicBezTo>
                  <a:cubicBezTo>
                    <a:pt x="16" y="1616"/>
                    <a:pt x="10" y="1773"/>
                    <a:pt x="12" y="1821"/>
                  </a:cubicBezTo>
                  <a:cubicBezTo>
                    <a:pt x="14" y="1868"/>
                    <a:pt x="0" y="2084"/>
                    <a:pt x="28" y="2139"/>
                  </a:cubicBezTo>
                  <a:cubicBezTo>
                    <a:pt x="56" y="2194"/>
                    <a:pt x="46" y="2279"/>
                    <a:pt x="58" y="2300"/>
                  </a:cubicBezTo>
                  <a:cubicBezTo>
                    <a:pt x="70" y="2321"/>
                    <a:pt x="32" y="2355"/>
                    <a:pt x="52" y="2378"/>
                  </a:cubicBezTo>
                  <a:cubicBezTo>
                    <a:pt x="72" y="2401"/>
                    <a:pt x="94" y="2476"/>
                    <a:pt x="116" y="2486"/>
                  </a:cubicBezTo>
                  <a:cubicBezTo>
                    <a:pt x="137" y="2495"/>
                    <a:pt x="153" y="2541"/>
                    <a:pt x="153" y="25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Freeform 68">
              <a:extLst>
                <a:ext uri="{FF2B5EF4-FFF2-40B4-BE49-F238E27FC236}">
                  <a16:creationId xmlns:a16="http://schemas.microsoft.com/office/drawing/2014/main" id="{51391D99-4490-40DF-A2AF-DA701DE08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794" y="5113514"/>
              <a:ext cx="514941" cy="680261"/>
            </a:xfrm>
            <a:custGeom>
              <a:avLst/>
              <a:gdLst/>
              <a:ahLst/>
              <a:cxnLst>
                <a:cxn ang="0">
                  <a:pos x="52" y="1606"/>
                </a:cxn>
                <a:cxn ang="0">
                  <a:pos x="52" y="1656"/>
                </a:cxn>
                <a:cxn ang="0">
                  <a:pos x="105" y="1748"/>
                </a:cxn>
                <a:cxn ang="0">
                  <a:pos x="234" y="1658"/>
                </a:cxn>
                <a:cxn ang="0">
                  <a:pos x="282" y="1677"/>
                </a:cxn>
                <a:cxn ang="0">
                  <a:pos x="512" y="1677"/>
                </a:cxn>
                <a:cxn ang="0">
                  <a:pos x="791" y="1706"/>
                </a:cxn>
                <a:cxn ang="0">
                  <a:pos x="854" y="1633"/>
                </a:cxn>
                <a:cxn ang="0">
                  <a:pos x="1055" y="1748"/>
                </a:cxn>
                <a:cxn ang="0">
                  <a:pos x="1137" y="1659"/>
                </a:cxn>
                <a:cxn ang="0">
                  <a:pos x="1294" y="1354"/>
                </a:cxn>
                <a:cxn ang="0">
                  <a:pos x="1341" y="1070"/>
                </a:cxn>
                <a:cxn ang="0">
                  <a:pos x="1318" y="552"/>
                </a:cxn>
                <a:cxn ang="0">
                  <a:pos x="1199" y="168"/>
                </a:cxn>
                <a:cxn ang="0">
                  <a:pos x="972" y="42"/>
                </a:cxn>
                <a:cxn ang="0">
                  <a:pos x="867" y="0"/>
                </a:cxn>
                <a:cxn ang="0">
                  <a:pos x="564" y="273"/>
                </a:cxn>
                <a:cxn ang="0">
                  <a:pos x="399" y="78"/>
                </a:cxn>
                <a:cxn ang="0">
                  <a:pos x="171" y="226"/>
                </a:cxn>
                <a:cxn ang="0">
                  <a:pos x="43" y="430"/>
                </a:cxn>
                <a:cxn ang="0">
                  <a:pos x="4" y="1050"/>
                </a:cxn>
                <a:cxn ang="0">
                  <a:pos x="32" y="1416"/>
                </a:cxn>
                <a:cxn ang="0">
                  <a:pos x="52" y="1606"/>
                </a:cxn>
              </a:cxnLst>
              <a:rect l="0" t="0" r="r" b="b"/>
              <a:pathLst>
                <a:path w="1344" h="1775">
                  <a:moveTo>
                    <a:pt x="52" y="1606"/>
                  </a:moveTo>
                  <a:cubicBezTo>
                    <a:pt x="52" y="1606"/>
                    <a:pt x="31" y="1617"/>
                    <a:pt x="52" y="1656"/>
                  </a:cubicBezTo>
                  <a:cubicBezTo>
                    <a:pt x="74" y="1695"/>
                    <a:pt x="94" y="1745"/>
                    <a:pt x="105" y="1748"/>
                  </a:cubicBezTo>
                  <a:cubicBezTo>
                    <a:pt x="117" y="1750"/>
                    <a:pt x="220" y="1654"/>
                    <a:pt x="234" y="1658"/>
                  </a:cubicBezTo>
                  <a:cubicBezTo>
                    <a:pt x="249" y="1662"/>
                    <a:pt x="244" y="1675"/>
                    <a:pt x="282" y="1677"/>
                  </a:cubicBezTo>
                  <a:cubicBezTo>
                    <a:pt x="321" y="1680"/>
                    <a:pt x="454" y="1660"/>
                    <a:pt x="512" y="1677"/>
                  </a:cubicBezTo>
                  <a:cubicBezTo>
                    <a:pt x="571" y="1695"/>
                    <a:pt x="775" y="1713"/>
                    <a:pt x="791" y="1706"/>
                  </a:cubicBezTo>
                  <a:cubicBezTo>
                    <a:pt x="807" y="1700"/>
                    <a:pt x="854" y="1633"/>
                    <a:pt x="854" y="1633"/>
                  </a:cubicBezTo>
                  <a:cubicBezTo>
                    <a:pt x="854" y="1633"/>
                    <a:pt x="1020" y="1775"/>
                    <a:pt x="1055" y="1748"/>
                  </a:cubicBezTo>
                  <a:cubicBezTo>
                    <a:pt x="1089" y="1721"/>
                    <a:pt x="1093" y="1711"/>
                    <a:pt x="1137" y="1659"/>
                  </a:cubicBezTo>
                  <a:cubicBezTo>
                    <a:pt x="1181" y="1607"/>
                    <a:pt x="1258" y="1492"/>
                    <a:pt x="1294" y="1354"/>
                  </a:cubicBezTo>
                  <a:cubicBezTo>
                    <a:pt x="1330" y="1216"/>
                    <a:pt x="1344" y="1132"/>
                    <a:pt x="1341" y="1070"/>
                  </a:cubicBezTo>
                  <a:cubicBezTo>
                    <a:pt x="1338" y="1007"/>
                    <a:pt x="1332" y="656"/>
                    <a:pt x="1318" y="552"/>
                  </a:cubicBezTo>
                  <a:cubicBezTo>
                    <a:pt x="1304" y="447"/>
                    <a:pt x="1296" y="276"/>
                    <a:pt x="1199" y="168"/>
                  </a:cubicBezTo>
                  <a:cubicBezTo>
                    <a:pt x="1158" y="131"/>
                    <a:pt x="1020" y="69"/>
                    <a:pt x="972" y="42"/>
                  </a:cubicBezTo>
                  <a:cubicBezTo>
                    <a:pt x="924" y="14"/>
                    <a:pt x="889" y="3"/>
                    <a:pt x="867" y="0"/>
                  </a:cubicBezTo>
                  <a:cubicBezTo>
                    <a:pt x="867" y="0"/>
                    <a:pt x="700" y="248"/>
                    <a:pt x="564" y="273"/>
                  </a:cubicBezTo>
                  <a:cubicBezTo>
                    <a:pt x="564" y="273"/>
                    <a:pt x="351" y="181"/>
                    <a:pt x="399" y="78"/>
                  </a:cubicBezTo>
                  <a:cubicBezTo>
                    <a:pt x="399" y="78"/>
                    <a:pt x="213" y="192"/>
                    <a:pt x="171" y="226"/>
                  </a:cubicBezTo>
                  <a:cubicBezTo>
                    <a:pt x="129" y="260"/>
                    <a:pt x="52" y="264"/>
                    <a:pt x="43" y="430"/>
                  </a:cubicBezTo>
                  <a:cubicBezTo>
                    <a:pt x="34" y="597"/>
                    <a:pt x="6" y="891"/>
                    <a:pt x="4" y="1050"/>
                  </a:cubicBezTo>
                  <a:cubicBezTo>
                    <a:pt x="2" y="1209"/>
                    <a:pt x="0" y="1365"/>
                    <a:pt x="32" y="1416"/>
                  </a:cubicBezTo>
                  <a:cubicBezTo>
                    <a:pt x="40" y="1507"/>
                    <a:pt x="52" y="1606"/>
                    <a:pt x="52" y="160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Freeform 69">
              <a:extLst>
                <a:ext uri="{FF2B5EF4-FFF2-40B4-BE49-F238E27FC236}">
                  <a16:creationId xmlns:a16="http://schemas.microsoft.com/office/drawing/2014/main" id="{AD6545F0-7725-4BA0-8736-27F7DE84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718" y="5410570"/>
              <a:ext cx="70086" cy="22534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43" y="303"/>
                </a:cxn>
                <a:cxn ang="0">
                  <a:pos x="0" y="588"/>
                </a:cxn>
                <a:cxn ang="0">
                  <a:pos x="125" y="311"/>
                </a:cxn>
                <a:cxn ang="0">
                  <a:pos x="112" y="0"/>
                </a:cxn>
              </a:cxnLst>
              <a:rect l="0" t="0" r="r" b="b"/>
              <a:pathLst>
                <a:path w="183" h="588">
                  <a:moveTo>
                    <a:pt x="112" y="0"/>
                  </a:moveTo>
                  <a:cubicBezTo>
                    <a:pt x="112" y="0"/>
                    <a:pt x="183" y="216"/>
                    <a:pt x="143" y="303"/>
                  </a:cubicBezTo>
                  <a:cubicBezTo>
                    <a:pt x="104" y="391"/>
                    <a:pt x="12" y="516"/>
                    <a:pt x="0" y="588"/>
                  </a:cubicBezTo>
                  <a:cubicBezTo>
                    <a:pt x="0" y="588"/>
                    <a:pt x="57" y="405"/>
                    <a:pt x="125" y="311"/>
                  </a:cubicBezTo>
                  <a:cubicBezTo>
                    <a:pt x="178" y="225"/>
                    <a:pt x="112" y="0"/>
                    <a:pt x="1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Freeform 70">
              <a:extLst>
                <a:ext uri="{FF2B5EF4-FFF2-40B4-BE49-F238E27FC236}">
                  <a16:creationId xmlns:a16="http://schemas.microsoft.com/office/drawing/2014/main" id="{A2C7CB55-6279-4D86-A425-8829FD10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151" y="5410570"/>
              <a:ext cx="26445" cy="19468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2" y="205"/>
                </a:cxn>
                <a:cxn ang="0">
                  <a:pos x="11" y="508"/>
                </a:cxn>
                <a:cxn ang="0">
                  <a:pos x="42" y="215"/>
                </a:cxn>
                <a:cxn ang="0">
                  <a:pos x="11" y="0"/>
                </a:cxn>
              </a:cxnLst>
              <a:rect l="0" t="0" r="r" b="b"/>
              <a:pathLst>
                <a:path w="69" h="508">
                  <a:moveTo>
                    <a:pt x="11" y="0"/>
                  </a:moveTo>
                  <a:cubicBezTo>
                    <a:pt x="11" y="0"/>
                    <a:pt x="64" y="139"/>
                    <a:pt x="32" y="205"/>
                  </a:cubicBezTo>
                  <a:cubicBezTo>
                    <a:pt x="0" y="271"/>
                    <a:pt x="11" y="508"/>
                    <a:pt x="11" y="508"/>
                  </a:cubicBezTo>
                  <a:cubicBezTo>
                    <a:pt x="11" y="508"/>
                    <a:pt x="21" y="263"/>
                    <a:pt x="42" y="215"/>
                  </a:cubicBezTo>
                  <a:cubicBezTo>
                    <a:pt x="69" y="134"/>
                    <a:pt x="11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699E578-4B1A-4BAD-9528-BB8BA8E322D2}"/>
              </a:ext>
            </a:extLst>
          </p:cNvPr>
          <p:cNvGrpSpPr>
            <a:grpSpLocks noChangeAspect="1"/>
          </p:cNvGrpSpPr>
          <p:nvPr/>
        </p:nvGrpSpPr>
        <p:grpSpPr>
          <a:xfrm>
            <a:off x="343671" y="128284"/>
            <a:ext cx="866576" cy="2058006"/>
            <a:chOff x="4565846" y="4812239"/>
            <a:chExt cx="783768" cy="1861348"/>
          </a:xfrm>
          <a:solidFill>
            <a:srgbClr val="1A3C47"/>
          </a:solidFill>
        </p:grpSpPr>
        <p:sp>
          <p:nvSpPr>
            <p:cNvPr id="133" name="Freeform 71">
              <a:extLst>
                <a:ext uri="{FF2B5EF4-FFF2-40B4-BE49-F238E27FC236}">
                  <a16:creationId xmlns:a16="http://schemas.microsoft.com/office/drawing/2014/main" id="{E784D5B0-B03B-4918-A866-2EB04BF97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846" y="4812239"/>
              <a:ext cx="783768" cy="1861348"/>
            </a:xfrm>
            <a:custGeom>
              <a:avLst/>
              <a:gdLst/>
              <a:ahLst/>
              <a:cxnLst>
                <a:cxn ang="0">
                  <a:pos x="1918" y="2147"/>
                </a:cxn>
                <a:cxn ang="0">
                  <a:pos x="1648" y="1471"/>
                </a:cxn>
                <a:cxn ang="0">
                  <a:pos x="1387" y="831"/>
                </a:cxn>
                <a:cxn ang="0">
                  <a:pos x="1362" y="642"/>
                </a:cxn>
                <a:cxn ang="0">
                  <a:pos x="1331" y="356"/>
                </a:cxn>
                <a:cxn ang="0">
                  <a:pos x="862" y="154"/>
                </a:cxn>
                <a:cxn ang="0">
                  <a:pos x="755" y="443"/>
                </a:cxn>
                <a:cxn ang="0">
                  <a:pos x="732" y="531"/>
                </a:cxn>
                <a:cxn ang="0">
                  <a:pos x="714" y="687"/>
                </a:cxn>
                <a:cxn ang="0">
                  <a:pos x="659" y="795"/>
                </a:cxn>
                <a:cxn ang="0">
                  <a:pos x="371" y="1365"/>
                </a:cxn>
                <a:cxn ang="0">
                  <a:pos x="275" y="1991"/>
                </a:cxn>
                <a:cxn ang="0">
                  <a:pos x="210" y="2519"/>
                </a:cxn>
                <a:cxn ang="0">
                  <a:pos x="197" y="2908"/>
                </a:cxn>
                <a:cxn ang="0">
                  <a:pos x="14" y="3621"/>
                </a:cxn>
                <a:cxn ang="0">
                  <a:pos x="516" y="3852"/>
                </a:cxn>
                <a:cxn ang="0">
                  <a:pos x="442" y="2934"/>
                </a:cxn>
                <a:cxn ang="0">
                  <a:pos x="389" y="2587"/>
                </a:cxn>
                <a:cxn ang="0">
                  <a:pos x="403" y="2493"/>
                </a:cxn>
                <a:cxn ang="0">
                  <a:pos x="373" y="2204"/>
                </a:cxn>
                <a:cxn ang="0">
                  <a:pos x="578" y="1551"/>
                </a:cxn>
                <a:cxn ang="0">
                  <a:pos x="529" y="2071"/>
                </a:cxn>
                <a:cxn ang="0">
                  <a:pos x="498" y="2586"/>
                </a:cxn>
                <a:cxn ang="0">
                  <a:pos x="602" y="3568"/>
                </a:cxn>
                <a:cxn ang="0">
                  <a:pos x="662" y="4411"/>
                </a:cxn>
                <a:cxn ang="0">
                  <a:pos x="805" y="4733"/>
                </a:cxn>
                <a:cxn ang="0">
                  <a:pos x="975" y="4844"/>
                </a:cxn>
                <a:cxn ang="0">
                  <a:pos x="1142" y="4606"/>
                </a:cxn>
                <a:cxn ang="0">
                  <a:pos x="1225" y="3514"/>
                </a:cxn>
                <a:cxn ang="0">
                  <a:pos x="1233" y="3365"/>
                </a:cxn>
                <a:cxn ang="0">
                  <a:pos x="1312" y="2927"/>
                </a:cxn>
                <a:cxn ang="0">
                  <a:pos x="1349" y="2007"/>
                </a:cxn>
                <a:cxn ang="0">
                  <a:pos x="1335" y="1751"/>
                </a:cxn>
                <a:cxn ang="0">
                  <a:pos x="1469" y="1596"/>
                </a:cxn>
                <a:cxn ang="0">
                  <a:pos x="1796" y="2208"/>
                </a:cxn>
                <a:cxn ang="0">
                  <a:pos x="1884" y="2452"/>
                </a:cxn>
                <a:cxn ang="0">
                  <a:pos x="1960" y="2476"/>
                </a:cxn>
                <a:cxn ang="0">
                  <a:pos x="2028" y="2319"/>
                </a:cxn>
                <a:cxn ang="0">
                  <a:pos x="259" y="2897"/>
                </a:cxn>
                <a:cxn ang="0">
                  <a:pos x="355" y="2886"/>
                </a:cxn>
                <a:cxn ang="0">
                  <a:pos x="343" y="2549"/>
                </a:cxn>
                <a:cxn ang="0">
                  <a:pos x="335" y="2515"/>
                </a:cxn>
                <a:cxn ang="0">
                  <a:pos x="754" y="489"/>
                </a:cxn>
                <a:cxn ang="0">
                  <a:pos x="755" y="489"/>
                </a:cxn>
                <a:cxn ang="0">
                  <a:pos x="775" y="420"/>
                </a:cxn>
                <a:cxn ang="0">
                  <a:pos x="753" y="464"/>
                </a:cxn>
                <a:cxn ang="0">
                  <a:pos x="753" y="464"/>
                </a:cxn>
                <a:cxn ang="0">
                  <a:pos x="734" y="568"/>
                </a:cxn>
                <a:cxn ang="0">
                  <a:pos x="934" y="3237"/>
                </a:cxn>
                <a:cxn ang="0">
                  <a:pos x="873" y="3801"/>
                </a:cxn>
                <a:cxn ang="0">
                  <a:pos x="895" y="3522"/>
                </a:cxn>
                <a:cxn ang="0">
                  <a:pos x="944" y="3020"/>
                </a:cxn>
                <a:cxn ang="0">
                  <a:pos x="1364" y="685"/>
                </a:cxn>
                <a:cxn ang="0">
                  <a:pos x="1364" y="685"/>
                </a:cxn>
                <a:cxn ang="0">
                  <a:pos x="1351" y="503"/>
                </a:cxn>
                <a:cxn ang="0">
                  <a:pos x="1352" y="494"/>
                </a:cxn>
                <a:cxn ang="0">
                  <a:pos x="1357" y="540"/>
                </a:cxn>
                <a:cxn ang="0">
                  <a:pos x="1331" y="383"/>
                </a:cxn>
                <a:cxn ang="0">
                  <a:pos x="1368" y="778"/>
                </a:cxn>
                <a:cxn ang="0">
                  <a:pos x="1357" y="694"/>
                </a:cxn>
                <a:cxn ang="0">
                  <a:pos x="1370" y="713"/>
                </a:cxn>
                <a:cxn ang="0">
                  <a:pos x="1368" y="778"/>
                </a:cxn>
              </a:cxnLst>
              <a:rect l="0" t="0" r="r" b="b"/>
              <a:pathLst>
                <a:path w="2045" h="4857">
                  <a:moveTo>
                    <a:pt x="2028" y="2319"/>
                  </a:moveTo>
                  <a:cubicBezTo>
                    <a:pt x="2024" y="2289"/>
                    <a:pt x="2033" y="2284"/>
                    <a:pt x="2004" y="2261"/>
                  </a:cubicBezTo>
                  <a:cubicBezTo>
                    <a:pt x="1974" y="2238"/>
                    <a:pt x="1950" y="2191"/>
                    <a:pt x="1918" y="2147"/>
                  </a:cubicBezTo>
                  <a:cubicBezTo>
                    <a:pt x="1887" y="2103"/>
                    <a:pt x="1843" y="1976"/>
                    <a:pt x="1833" y="1954"/>
                  </a:cubicBezTo>
                  <a:cubicBezTo>
                    <a:pt x="1824" y="1932"/>
                    <a:pt x="1742" y="1661"/>
                    <a:pt x="1727" y="1617"/>
                  </a:cubicBezTo>
                  <a:cubicBezTo>
                    <a:pt x="1712" y="1573"/>
                    <a:pt x="1681" y="1542"/>
                    <a:pt x="1648" y="1471"/>
                  </a:cubicBezTo>
                  <a:cubicBezTo>
                    <a:pt x="1615" y="1400"/>
                    <a:pt x="1612" y="1213"/>
                    <a:pt x="1600" y="1118"/>
                  </a:cubicBezTo>
                  <a:cubicBezTo>
                    <a:pt x="1588" y="1023"/>
                    <a:pt x="1561" y="954"/>
                    <a:pt x="1469" y="891"/>
                  </a:cubicBezTo>
                  <a:cubicBezTo>
                    <a:pt x="1422" y="867"/>
                    <a:pt x="1399" y="845"/>
                    <a:pt x="1387" y="831"/>
                  </a:cubicBezTo>
                  <a:cubicBezTo>
                    <a:pt x="1392" y="760"/>
                    <a:pt x="1382" y="717"/>
                    <a:pt x="1368" y="692"/>
                  </a:cubicBezTo>
                  <a:cubicBezTo>
                    <a:pt x="1366" y="675"/>
                    <a:pt x="1364" y="662"/>
                    <a:pt x="1360" y="650"/>
                  </a:cubicBezTo>
                  <a:cubicBezTo>
                    <a:pt x="1361" y="647"/>
                    <a:pt x="1361" y="645"/>
                    <a:pt x="1362" y="642"/>
                  </a:cubicBezTo>
                  <a:cubicBezTo>
                    <a:pt x="1370" y="616"/>
                    <a:pt x="1365" y="581"/>
                    <a:pt x="1357" y="543"/>
                  </a:cubicBezTo>
                  <a:cubicBezTo>
                    <a:pt x="1358" y="518"/>
                    <a:pt x="1356" y="497"/>
                    <a:pt x="1353" y="480"/>
                  </a:cubicBezTo>
                  <a:cubicBezTo>
                    <a:pt x="1355" y="417"/>
                    <a:pt x="1344" y="379"/>
                    <a:pt x="1331" y="356"/>
                  </a:cubicBezTo>
                  <a:cubicBezTo>
                    <a:pt x="1327" y="273"/>
                    <a:pt x="1305" y="202"/>
                    <a:pt x="1219" y="106"/>
                  </a:cubicBezTo>
                  <a:cubicBezTo>
                    <a:pt x="1123" y="0"/>
                    <a:pt x="997" y="61"/>
                    <a:pt x="997" y="61"/>
                  </a:cubicBezTo>
                  <a:cubicBezTo>
                    <a:pt x="949" y="42"/>
                    <a:pt x="916" y="109"/>
                    <a:pt x="862" y="154"/>
                  </a:cubicBezTo>
                  <a:cubicBezTo>
                    <a:pt x="848" y="166"/>
                    <a:pt x="838" y="175"/>
                    <a:pt x="830" y="184"/>
                  </a:cubicBezTo>
                  <a:cubicBezTo>
                    <a:pt x="795" y="206"/>
                    <a:pt x="755" y="257"/>
                    <a:pt x="785" y="372"/>
                  </a:cubicBezTo>
                  <a:cubicBezTo>
                    <a:pt x="771" y="387"/>
                    <a:pt x="760" y="410"/>
                    <a:pt x="755" y="443"/>
                  </a:cubicBezTo>
                  <a:cubicBezTo>
                    <a:pt x="745" y="459"/>
                    <a:pt x="736" y="481"/>
                    <a:pt x="733" y="511"/>
                  </a:cubicBezTo>
                  <a:cubicBezTo>
                    <a:pt x="714" y="537"/>
                    <a:pt x="699" y="580"/>
                    <a:pt x="708" y="650"/>
                  </a:cubicBezTo>
                  <a:cubicBezTo>
                    <a:pt x="704" y="616"/>
                    <a:pt x="706" y="567"/>
                    <a:pt x="732" y="531"/>
                  </a:cubicBezTo>
                  <a:cubicBezTo>
                    <a:pt x="732" y="542"/>
                    <a:pt x="732" y="555"/>
                    <a:pt x="733" y="568"/>
                  </a:cubicBezTo>
                  <a:cubicBezTo>
                    <a:pt x="727" y="597"/>
                    <a:pt x="721" y="626"/>
                    <a:pt x="718" y="655"/>
                  </a:cubicBezTo>
                  <a:cubicBezTo>
                    <a:pt x="717" y="667"/>
                    <a:pt x="715" y="677"/>
                    <a:pt x="714" y="687"/>
                  </a:cubicBezTo>
                  <a:cubicBezTo>
                    <a:pt x="711" y="674"/>
                    <a:pt x="709" y="661"/>
                    <a:pt x="708" y="650"/>
                  </a:cubicBezTo>
                  <a:cubicBezTo>
                    <a:pt x="710" y="672"/>
                    <a:pt x="714" y="687"/>
                    <a:pt x="714" y="687"/>
                  </a:cubicBezTo>
                  <a:cubicBezTo>
                    <a:pt x="697" y="784"/>
                    <a:pt x="663" y="789"/>
                    <a:pt x="659" y="795"/>
                  </a:cubicBezTo>
                  <a:cubicBezTo>
                    <a:pt x="655" y="802"/>
                    <a:pt x="604" y="810"/>
                    <a:pt x="559" y="829"/>
                  </a:cubicBezTo>
                  <a:cubicBezTo>
                    <a:pt x="515" y="848"/>
                    <a:pt x="488" y="891"/>
                    <a:pt x="460" y="985"/>
                  </a:cubicBezTo>
                  <a:cubicBezTo>
                    <a:pt x="432" y="1078"/>
                    <a:pt x="369" y="1269"/>
                    <a:pt x="371" y="1365"/>
                  </a:cubicBezTo>
                  <a:cubicBezTo>
                    <a:pt x="374" y="1461"/>
                    <a:pt x="374" y="1508"/>
                    <a:pt x="355" y="1554"/>
                  </a:cubicBezTo>
                  <a:cubicBezTo>
                    <a:pt x="335" y="1601"/>
                    <a:pt x="339" y="1633"/>
                    <a:pt x="312" y="1726"/>
                  </a:cubicBezTo>
                  <a:cubicBezTo>
                    <a:pt x="286" y="1819"/>
                    <a:pt x="280" y="1910"/>
                    <a:pt x="275" y="1991"/>
                  </a:cubicBezTo>
                  <a:cubicBezTo>
                    <a:pt x="269" y="2073"/>
                    <a:pt x="256" y="2246"/>
                    <a:pt x="245" y="2304"/>
                  </a:cubicBezTo>
                  <a:cubicBezTo>
                    <a:pt x="234" y="2363"/>
                    <a:pt x="213" y="2441"/>
                    <a:pt x="204" y="2464"/>
                  </a:cubicBezTo>
                  <a:cubicBezTo>
                    <a:pt x="196" y="2486"/>
                    <a:pt x="202" y="2507"/>
                    <a:pt x="210" y="2519"/>
                  </a:cubicBezTo>
                  <a:cubicBezTo>
                    <a:pt x="218" y="2530"/>
                    <a:pt x="232" y="2549"/>
                    <a:pt x="232" y="2568"/>
                  </a:cubicBezTo>
                  <a:cubicBezTo>
                    <a:pt x="232" y="2587"/>
                    <a:pt x="258" y="2625"/>
                    <a:pt x="258" y="2625"/>
                  </a:cubicBezTo>
                  <a:cubicBezTo>
                    <a:pt x="258" y="2644"/>
                    <a:pt x="197" y="2908"/>
                    <a:pt x="197" y="2908"/>
                  </a:cubicBezTo>
                  <a:cubicBezTo>
                    <a:pt x="197" y="2908"/>
                    <a:pt x="188" y="2903"/>
                    <a:pt x="182" y="2913"/>
                  </a:cubicBezTo>
                  <a:cubicBezTo>
                    <a:pt x="164" y="2932"/>
                    <a:pt x="101" y="3068"/>
                    <a:pt x="78" y="3132"/>
                  </a:cubicBezTo>
                  <a:cubicBezTo>
                    <a:pt x="56" y="3196"/>
                    <a:pt x="0" y="3514"/>
                    <a:pt x="14" y="3621"/>
                  </a:cubicBezTo>
                  <a:cubicBezTo>
                    <a:pt x="28" y="3729"/>
                    <a:pt x="88" y="3773"/>
                    <a:pt x="88" y="3773"/>
                  </a:cubicBezTo>
                  <a:cubicBezTo>
                    <a:pt x="88" y="3773"/>
                    <a:pt x="269" y="3849"/>
                    <a:pt x="358" y="3863"/>
                  </a:cubicBezTo>
                  <a:cubicBezTo>
                    <a:pt x="447" y="3878"/>
                    <a:pt x="500" y="3860"/>
                    <a:pt x="516" y="3852"/>
                  </a:cubicBezTo>
                  <a:cubicBezTo>
                    <a:pt x="587" y="3804"/>
                    <a:pt x="579" y="3493"/>
                    <a:pt x="575" y="3348"/>
                  </a:cubicBezTo>
                  <a:cubicBezTo>
                    <a:pt x="571" y="3202"/>
                    <a:pt x="495" y="2971"/>
                    <a:pt x="482" y="2949"/>
                  </a:cubicBezTo>
                  <a:cubicBezTo>
                    <a:pt x="469" y="2927"/>
                    <a:pt x="442" y="2934"/>
                    <a:pt x="442" y="2934"/>
                  </a:cubicBezTo>
                  <a:cubicBezTo>
                    <a:pt x="442" y="2934"/>
                    <a:pt x="436" y="2878"/>
                    <a:pt x="428" y="2801"/>
                  </a:cubicBezTo>
                  <a:cubicBezTo>
                    <a:pt x="421" y="2723"/>
                    <a:pt x="412" y="2678"/>
                    <a:pt x="400" y="2637"/>
                  </a:cubicBezTo>
                  <a:cubicBezTo>
                    <a:pt x="387" y="2595"/>
                    <a:pt x="389" y="2587"/>
                    <a:pt x="389" y="2587"/>
                  </a:cubicBezTo>
                  <a:cubicBezTo>
                    <a:pt x="389" y="2587"/>
                    <a:pt x="398" y="2606"/>
                    <a:pt x="404" y="2603"/>
                  </a:cubicBezTo>
                  <a:cubicBezTo>
                    <a:pt x="430" y="2599"/>
                    <a:pt x="426" y="2602"/>
                    <a:pt x="423" y="2569"/>
                  </a:cubicBezTo>
                  <a:cubicBezTo>
                    <a:pt x="420" y="2536"/>
                    <a:pt x="407" y="2507"/>
                    <a:pt x="403" y="2493"/>
                  </a:cubicBezTo>
                  <a:cubicBezTo>
                    <a:pt x="399" y="2480"/>
                    <a:pt x="396" y="2456"/>
                    <a:pt x="392" y="2425"/>
                  </a:cubicBezTo>
                  <a:cubicBezTo>
                    <a:pt x="389" y="2393"/>
                    <a:pt x="379" y="2373"/>
                    <a:pt x="367" y="2344"/>
                  </a:cubicBezTo>
                  <a:cubicBezTo>
                    <a:pt x="356" y="2314"/>
                    <a:pt x="352" y="2241"/>
                    <a:pt x="373" y="2204"/>
                  </a:cubicBezTo>
                  <a:cubicBezTo>
                    <a:pt x="395" y="2167"/>
                    <a:pt x="416" y="2099"/>
                    <a:pt x="458" y="1981"/>
                  </a:cubicBezTo>
                  <a:cubicBezTo>
                    <a:pt x="500" y="1863"/>
                    <a:pt x="538" y="1760"/>
                    <a:pt x="542" y="1723"/>
                  </a:cubicBezTo>
                  <a:cubicBezTo>
                    <a:pt x="546" y="1686"/>
                    <a:pt x="578" y="1551"/>
                    <a:pt x="578" y="1551"/>
                  </a:cubicBezTo>
                  <a:cubicBezTo>
                    <a:pt x="578" y="1551"/>
                    <a:pt x="586" y="1721"/>
                    <a:pt x="588" y="1754"/>
                  </a:cubicBezTo>
                  <a:cubicBezTo>
                    <a:pt x="590" y="1787"/>
                    <a:pt x="561" y="1887"/>
                    <a:pt x="542" y="1915"/>
                  </a:cubicBezTo>
                  <a:cubicBezTo>
                    <a:pt x="523" y="1944"/>
                    <a:pt x="536" y="2020"/>
                    <a:pt x="529" y="2071"/>
                  </a:cubicBezTo>
                  <a:cubicBezTo>
                    <a:pt x="523" y="2121"/>
                    <a:pt x="533" y="2149"/>
                    <a:pt x="525" y="2149"/>
                  </a:cubicBezTo>
                  <a:cubicBezTo>
                    <a:pt x="517" y="2149"/>
                    <a:pt x="533" y="2256"/>
                    <a:pt x="533" y="2289"/>
                  </a:cubicBezTo>
                  <a:cubicBezTo>
                    <a:pt x="533" y="2322"/>
                    <a:pt x="508" y="2540"/>
                    <a:pt x="498" y="2586"/>
                  </a:cubicBezTo>
                  <a:cubicBezTo>
                    <a:pt x="487" y="2632"/>
                    <a:pt x="521" y="2713"/>
                    <a:pt x="538" y="2820"/>
                  </a:cubicBezTo>
                  <a:cubicBezTo>
                    <a:pt x="554" y="2927"/>
                    <a:pt x="606" y="3251"/>
                    <a:pt x="611" y="3337"/>
                  </a:cubicBezTo>
                  <a:cubicBezTo>
                    <a:pt x="617" y="3423"/>
                    <a:pt x="585" y="3436"/>
                    <a:pt x="602" y="3568"/>
                  </a:cubicBezTo>
                  <a:cubicBezTo>
                    <a:pt x="620" y="3699"/>
                    <a:pt x="597" y="3782"/>
                    <a:pt x="603" y="3822"/>
                  </a:cubicBezTo>
                  <a:cubicBezTo>
                    <a:pt x="596" y="3999"/>
                    <a:pt x="639" y="4187"/>
                    <a:pt x="634" y="4248"/>
                  </a:cubicBezTo>
                  <a:cubicBezTo>
                    <a:pt x="628" y="4309"/>
                    <a:pt x="656" y="4367"/>
                    <a:pt x="662" y="4411"/>
                  </a:cubicBezTo>
                  <a:cubicBezTo>
                    <a:pt x="667" y="4455"/>
                    <a:pt x="697" y="4480"/>
                    <a:pt x="697" y="4480"/>
                  </a:cubicBezTo>
                  <a:cubicBezTo>
                    <a:pt x="718" y="4565"/>
                    <a:pt x="781" y="4616"/>
                    <a:pt x="781" y="4631"/>
                  </a:cubicBezTo>
                  <a:cubicBezTo>
                    <a:pt x="781" y="4646"/>
                    <a:pt x="805" y="4702"/>
                    <a:pt x="805" y="4733"/>
                  </a:cubicBezTo>
                  <a:cubicBezTo>
                    <a:pt x="805" y="4764"/>
                    <a:pt x="833" y="4755"/>
                    <a:pt x="833" y="4755"/>
                  </a:cubicBezTo>
                  <a:cubicBezTo>
                    <a:pt x="833" y="4755"/>
                    <a:pt x="836" y="4767"/>
                    <a:pt x="841" y="4812"/>
                  </a:cubicBezTo>
                  <a:cubicBezTo>
                    <a:pt x="847" y="4857"/>
                    <a:pt x="913" y="4850"/>
                    <a:pt x="975" y="4844"/>
                  </a:cubicBezTo>
                  <a:cubicBezTo>
                    <a:pt x="1037" y="4838"/>
                    <a:pt x="1063" y="4820"/>
                    <a:pt x="1088" y="4820"/>
                  </a:cubicBezTo>
                  <a:cubicBezTo>
                    <a:pt x="1114" y="4820"/>
                    <a:pt x="1112" y="4764"/>
                    <a:pt x="1111" y="4740"/>
                  </a:cubicBezTo>
                  <a:cubicBezTo>
                    <a:pt x="1109" y="4717"/>
                    <a:pt x="1129" y="4654"/>
                    <a:pt x="1142" y="4606"/>
                  </a:cubicBezTo>
                  <a:cubicBezTo>
                    <a:pt x="1154" y="4558"/>
                    <a:pt x="1156" y="4404"/>
                    <a:pt x="1163" y="4305"/>
                  </a:cubicBezTo>
                  <a:cubicBezTo>
                    <a:pt x="1170" y="4206"/>
                    <a:pt x="1199" y="3968"/>
                    <a:pt x="1208" y="3872"/>
                  </a:cubicBezTo>
                  <a:cubicBezTo>
                    <a:pt x="1216" y="3776"/>
                    <a:pt x="1225" y="3527"/>
                    <a:pt x="1225" y="3514"/>
                  </a:cubicBezTo>
                  <a:cubicBezTo>
                    <a:pt x="1226" y="3501"/>
                    <a:pt x="1229" y="3480"/>
                    <a:pt x="1226" y="3464"/>
                  </a:cubicBezTo>
                  <a:cubicBezTo>
                    <a:pt x="1224" y="3448"/>
                    <a:pt x="1226" y="3410"/>
                    <a:pt x="1233" y="3391"/>
                  </a:cubicBezTo>
                  <a:cubicBezTo>
                    <a:pt x="1240" y="3372"/>
                    <a:pt x="1232" y="3374"/>
                    <a:pt x="1233" y="3365"/>
                  </a:cubicBezTo>
                  <a:cubicBezTo>
                    <a:pt x="1234" y="3356"/>
                    <a:pt x="1217" y="3326"/>
                    <a:pt x="1233" y="3298"/>
                  </a:cubicBezTo>
                  <a:cubicBezTo>
                    <a:pt x="1248" y="3270"/>
                    <a:pt x="1233" y="3265"/>
                    <a:pt x="1233" y="3265"/>
                  </a:cubicBezTo>
                  <a:cubicBezTo>
                    <a:pt x="1233" y="3219"/>
                    <a:pt x="1268" y="3049"/>
                    <a:pt x="1312" y="2927"/>
                  </a:cubicBezTo>
                  <a:cubicBezTo>
                    <a:pt x="1356" y="2804"/>
                    <a:pt x="1390" y="2718"/>
                    <a:pt x="1419" y="2519"/>
                  </a:cubicBezTo>
                  <a:cubicBezTo>
                    <a:pt x="1448" y="2319"/>
                    <a:pt x="1362" y="2086"/>
                    <a:pt x="1365" y="2079"/>
                  </a:cubicBezTo>
                  <a:cubicBezTo>
                    <a:pt x="1369" y="2071"/>
                    <a:pt x="1359" y="2039"/>
                    <a:pt x="1349" y="2007"/>
                  </a:cubicBezTo>
                  <a:cubicBezTo>
                    <a:pt x="1340" y="1975"/>
                    <a:pt x="1320" y="1971"/>
                    <a:pt x="1341" y="1946"/>
                  </a:cubicBezTo>
                  <a:cubicBezTo>
                    <a:pt x="1362" y="1921"/>
                    <a:pt x="1304" y="1875"/>
                    <a:pt x="1313" y="1860"/>
                  </a:cubicBezTo>
                  <a:cubicBezTo>
                    <a:pt x="1321" y="1846"/>
                    <a:pt x="1342" y="1830"/>
                    <a:pt x="1335" y="1751"/>
                  </a:cubicBezTo>
                  <a:cubicBezTo>
                    <a:pt x="1328" y="1672"/>
                    <a:pt x="1335" y="1630"/>
                    <a:pt x="1335" y="1630"/>
                  </a:cubicBezTo>
                  <a:cubicBezTo>
                    <a:pt x="1361" y="1344"/>
                    <a:pt x="1417" y="1490"/>
                    <a:pt x="1417" y="1490"/>
                  </a:cubicBezTo>
                  <a:cubicBezTo>
                    <a:pt x="1417" y="1490"/>
                    <a:pt x="1453" y="1534"/>
                    <a:pt x="1469" y="1596"/>
                  </a:cubicBezTo>
                  <a:cubicBezTo>
                    <a:pt x="1485" y="1659"/>
                    <a:pt x="1508" y="1716"/>
                    <a:pt x="1537" y="1766"/>
                  </a:cubicBezTo>
                  <a:cubicBezTo>
                    <a:pt x="1567" y="1816"/>
                    <a:pt x="1690" y="2034"/>
                    <a:pt x="1733" y="2093"/>
                  </a:cubicBezTo>
                  <a:cubicBezTo>
                    <a:pt x="1776" y="2151"/>
                    <a:pt x="1797" y="2178"/>
                    <a:pt x="1796" y="2208"/>
                  </a:cubicBezTo>
                  <a:cubicBezTo>
                    <a:pt x="1795" y="2239"/>
                    <a:pt x="1849" y="2294"/>
                    <a:pt x="1856" y="2314"/>
                  </a:cubicBezTo>
                  <a:cubicBezTo>
                    <a:pt x="1864" y="2335"/>
                    <a:pt x="1872" y="2360"/>
                    <a:pt x="1863" y="2402"/>
                  </a:cubicBezTo>
                  <a:cubicBezTo>
                    <a:pt x="1853" y="2443"/>
                    <a:pt x="1884" y="2452"/>
                    <a:pt x="1884" y="2452"/>
                  </a:cubicBezTo>
                  <a:cubicBezTo>
                    <a:pt x="1877" y="2489"/>
                    <a:pt x="1913" y="2480"/>
                    <a:pt x="1913" y="2480"/>
                  </a:cubicBezTo>
                  <a:cubicBezTo>
                    <a:pt x="1913" y="2480"/>
                    <a:pt x="1910" y="2488"/>
                    <a:pt x="1915" y="2500"/>
                  </a:cubicBezTo>
                  <a:cubicBezTo>
                    <a:pt x="1933" y="2523"/>
                    <a:pt x="1960" y="2476"/>
                    <a:pt x="1960" y="2476"/>
                  </a:cubicBezTo>
                  <a:cubicBezTo>
                    <a:pt x="1960" y="2476"/>
                    <a:pt x="1958" y="2493"/>
                    <a:pt x="1980" y="2492"/>
                  </a:cubicBezTo>
                  <a:cubicBezTo>
                    <a:pt x="2003" y="2491"/>
                    <a:pt x="2026" y="2432"/>
                    <a:pt x="2035" y="2416"/>
                  </a:cubicBezTo>
                  <a:cubicBezTo>
                    <a:pt x="2045" y="2400"/>
                    <a:pt x="2032" y="2348"/>
                    <a:pt x="2028" y="2319"/>
                  </a:cubicBezTo>
                  <a:close/>
                  <a:moveTo>
                    <a:pt x="355" y="2886"/>
                  </a:moveTo>
                  <a:cubicBezTo>
                    <a:pt x="345" y="2881"/>
                    <a:pt x="343" y="2935"/>
                    <a:pt x="332" y="2924"/>
                  </a:cubicBezTo>
                  <a:cubicBezTo>
                    <a:pt x="321" y="2912"/>
                    <a:pt x="259" y="2911"/>
                    <a:pt x="259" y="2897"/>
                  </a:cubicBezTo>
                  <a:cubicBezTo>
                    <a:pt x="259" y="2884"/>
                    <a:pt x="272" y="2809"/>
                    <a:pt x="287" y="2781"/>
                  </a:cubicBezTo>
                  <a:cubicBezTo>
                    <a:pt x="303" y="2753"/>
                    <a:pt x="325" y="2698"/>
                    <a:pt x="325" y="2698"/>
                  </a:cubicBezTo>
                  <a:cubicBezTo>
                    <a:pt x="317" y="2737"/>
                    <a:pt x="364" y="2890"/>
                    <a:pt x="355" y="2886"/>
                  </a:cubicBezTo>
                  <a:close/>
                  <a:moveTo>
                    <a:pt x="363" y="2526"/>
                  </a:moveTo>
                  <a:cubicBezTo>
                    <a:pt x="366" y="2534"/>
                    <a:pt x="357" y="2542"/>
                    <a:pt x="357" y="2542"/>
                  </a:cubicBezTo>
                  <a:cubicBezTo>
                    <a:pt x="351" y="2536"/>
                    <a:pt x="343" y="2549"/>
                    <a:pt x="343" y="2549"/>
                  </a:cubicBezTo>
                  <a:cubicBezTo>
                    <a:pt x="339" y="2536"/>
                    <a:pt x="315" y="2545"/>
                    <a:pt x="301" y="2546"/>
                  </a:cubicBezTo>
                  <a:cubicBezTo>
                    <a:pt x="287" y="2548"/>
                    <a:pt x="296" y="2538"/>
                    <a:pt x="296" y="2538"/>
                  </a:cubicBezTo>
                  <a:cubicBezTo>
                    <a:pt x="296" y="2538"/>
                    <a:pt x="324" y="2521"/>
                    <a:pt x="335" y="2515"/>
                  </a:cubicBezTo>
                  <a:cubicBezTo>
                    <a:pt x="346" y="2509"/>
                    <a:pt x="342" y="2494"/>
                    <a:pt x="342" y="2494"/>
                  </a:cubicBezTo>
                  <a:cubicBezTo>
                    <a:pt x="350" y="2487"/>
                    <a:pt x="360" y="2518"/>
                    <a:pt x="363" y="2526"/>
                  </a:cubicBezTo>
                  <a:close/>
                  <a:moveTo>
                    <a:pt x="754" y="489"/>
                  </a:moveTo>
                  <a:cubicBezTo>
                    <a:pt x="754" y="480"/>
                    <a:pt x="754" y="470"/>
                    <a:pt x="756" y="460"/>
                  </a:cubicBezTo>
                  <a:cubicBezTo>
                    <a:pt x="759" y="455"/>
                    <a:pt x="763" y="450"/>
                    <a:pt x="767" y="446"/>
                  </a:cubicBezTo>
                  <a:cubicBezTo>
                    <a:pt x="763" y="460"/>
                    <a:pt x="759" y="474"/>
                    <a:pt x="755" y="489"/>
                  </a:cubicBezTo>
                  <a:cubicBezTo>
                    <a:pt x="754" y="489"/>
                    <a:pt x="754" y="489"/>
                    <a:pt x="754" y="489"/>
                  </a:cubicBezTo>
                  <a:close/>
                  <a:moveTo>
                    <a:pt x="782" y="393"/>
                  </a:moveTo>
                  <a:cubicBezTo>
                    <a:pt x="780" y="402"/>
                    <a:pt x="777" y="411"/>
                    <a:pt x="775" y="420"/>
                  </a:cubicBezTo>
                  <a:cubicBezTo>
                    <a:pt x="770" y="424"/>
                    <a:pt x="766" y="428"/>
                    <a:pt x="761" y="434"/>
                  </a:cubicBezTo>
                  <a:cubicBezTo>
                    <a:pt x="766" y="420"/>
                    <a:pt x="772" y="405"/>
                    <a:pt x="782" y="393"/>
                  </a:cubicBezTo>
                  <a:close/>
                  <a:moveTo>
                    <a:pt x="753" y="464"/>
                  </a:moveTo>
                  <a:cubicBezTo>
                    <a:pt x="753" y="472"/>
                    <a:pt x="753" y="481"/>
                    <a:pt x="753" y="490"/>
                  </a:cubicBezTo>
                  <a:cubicBezTo>
                    <a:pt x="748" y="494"/>
                    <a:pt x="742" y="499"/>
                    <a:pt x="737" y="506"/>
                  </a:cubicBezTo>
                  <a:cubicBezTo>
                    <a:pt x="740" y="491"/>
                    <a:pt x="745" y="477"/>
                    <a:pt x="753" y="464"/>
                  </a:cubicBezTo>
                  <a:close/>
                  <a:moveTo>
                    <a:pt x="734" y="528"/>
                  </a:moveTo>
                  <a:cubicBezTo>
                    <a:pt x="738" y="523"/>
                    <a:pt x="742" y="518"/>
                    <a:pt x="748" y="514"/>
                  </a:cubicBezTo>
                  <a:cubicBezTo>
                    <a:pt x="743" y="532"/>
                    <a:pt x="738" y="550"/>
                    <a:pt x="734" y="568"/>
                  </a:cubicBezTo>
                  <a:cubicBezTo>
                    <a:pt x="733" y="556"/>
                    <a:pt x="733" y="542"/>
                    <a:pt x="734" y="528"/>
                  </a:cubicBezTo>
                  <a:close/>
                  <a:moveTo>
                    <a:pt x="969" y="3005"/>
                  </a:moveTo>
                  <a:cubicBezTo>
                    <a:pt x="948" y="3055"/>
                    <a:pt x="938" y="3202"/>
                    <a:pt x="934" y="3237"/>
                  </a:cubicBezTo>
                  <a:cubicBezTo>
                    <a:pt x="930" y="3272"/>
                    <a:pt x="934" y="3428"/>
                    <a:pt x="930" y="3441"/>
                  </a:cubicBezTo>
                  <a:cubicBezTo>
                    <a:pt x="926" y="3454"/>
                    <a:pt x="920" y="3563"/>
                    <a:pt x="921" y="3597"/>
                  </a:cubicBezTo>
                  <a:cubicBezTo>
                    <a:pt x="922" y="3630"/>
                    <a:pt x="885" y="3817"/>
                    <a:pt x="873" y="3801"/>
                  </a:cubicBezTo>
                  <a:cubicBezTo>
                    <a:pt x="860" y="3785"/>
                    <a:pt x="872" y="3626"/>
                    <a:pt x="873" y="3610"/>
                  </a:cubicBezTo>
                  <a:cubicBezTo>
                    <a:pt x="873" y="3594"/>
                    <a:pt x="877" y="3576"/>
                    <a:pt x="874" y="3563"/>
                  </a:cubicBezTo>
                  <a:cubicBezTo>
                    <a:pt x="871" y="3550"/>
                    <a:pt x="872" y="3536"/>
                    <a:pt x="895" y="3522"/>
                  </a:cubicBezTo>
                  <a:cubicBezTo>
                    <a:pt x="917" y="3509"/>
                    <a:pt x="881" y="3502"/>
                    <a:pt x="895" y="3474"/>
                  </a:cubicBezTo>
                  <a:cubicBezTo>
                    <a:pt x="909" y="3447"/>
                    <a:pt x="921" y="3251"/>
                    <a:pt x="923" y="3218"/>
                  </a:cubicBezTo>
                  <a:cubicBezTo>
                    <a:pt x="924" y="3184"/>
                    <a:pt x="927" y="3097"/>
                    <a:pt x="944" y="3020"/>
                  </a:cubicBezTo>
                  <a:cubicBezTo>
                    <a:pt x="961" y="2943"/>
                    <a:pt x="975" y="2827"/>
                    <a:pt x="975" y="2827"/>
                  </a:cubicBezTo>
                  <a:cubicBezTo>
                    <a:pt x="980" y="2790"/>
                    <a:pt x="990" y="2956"/>
                    <a:pt x="969" y="3005"/>
                  </a:cubicBezTo>
                  <a:close/>
                  <a:moveTo>
                    <a:pt x="1364" y="685"/>
                  </a:moveTo>
                  <a:cubicBezTo>
                    <a:pt x="1362" y="681"/>
                    <a:pt x="1359" y="678"/>
                    <a:pt x="1357" y="675"/>
                  </a:cubicBezTo>
                  <a:cubicBezTo>
                    <a:pt x="1357" y="670"/>
                    <a:pt x="1357" y="666"/>
                    <a:pt x="1358" y="661"/>
                  </a:cubicBezTo>
                  <a:cubicBezTo>
                    <a:pt x="1361" y="669"/>
                    <a:pt x="1363" y="677"/>
                    <a:pt x="1364" y="685"/>
                  </a:cubicBezTo>
                  <a:close/>
                  <a:moveTo>
                    <a:pt x="1357" y="540"/>
                  </a:moveTo>
                  <a:cubicBezTo>
                    <a:pt x="1355" y="531"/>
                    <a:pt x="1353" y="522"/>
                    <a:pt x="1351" y="513"/>
                  </a:cubicBezTo>
                  <a:cubicBezTo>
                    <a:pt x="1351" y="510"/>
                    <a:pt x="1351" y="506"/>
                    <a:pt x="1351" y="503"/>
                  </a:cubicBezTo>
                  <a:cubicBezTo>
                    <a:pt x="1351" y="506"/>
                    <a:pt x="1351" y="509"/>
                    <a:pt x="1351" y="513"/>
                  </a:cubicBezTo>
                  <a:cubicBezTo>
                    <a:pt x="1346" y="493"/>
                    <a:pt x="1342" y="473"/>
                    <a:pt x="1338" y="453"/>
                  </a:cubicBezTo>
                  <a:cubicBezTo>
                    <a:pt x="1345" y="465"/>
                    <a:pt x="1349" y="480"/>
                    <a:pt x="1352" y="494"/>
                  </a:cubicBezTo>
                  <a:cubicBezTo>
                    <a:pt x="1352" y="497"/>
                    <a:pt x="1352" y="500"/>
                    <a:pt x="1351" y="503"/>
                  </a:cubicBezTo>
                  <a:cubicBezTo>
                    <a:pt x="1352" y="500"/>
                    <a:pt x="1352" y="498"/>
                    <a:pt x="1352" y="495"/>
                  </a:cubicBezTo>
                  <a:cubicBezTo>
                    <a:pt x="1355" y="510"/>
                    <a:pt x="1356" y="525"/>
                    <a:pt x="1357" y="540"/>
                  </a:cubicBezTo>
                  <a:close/>
                  <a:moveTo>
                    <a:pt x="1352" y="478"/>
                  </a:moveTo>
                  <a:cubicBezTo>
                    <a:pt x="1348" y="455"/>
                    <a:pt x="1341" y="439"/>
                    <a:pt x="1334" y="427"/>
                  </a:cubicBezTo>
                  <a:cubicBezTo>
                    <a:pt x="1332" y="412"/>
                    <a:pt x="1331" y="398"/>
                    <a:pt x="1331" y="383"/>
                  </a:cubicBezTo>
                  <a:cubicBezTo>
                    <a:pt x="1331" y="380"/>
                    <a:pt x="1331" y="378"/>
                    <a:pt x="1331" y="375"/>
                  </a:cubicBezTo>
                  <a:cubicBezTo>
                    <a:pt x="1348" y="404"/>
                    <a:pt x="1352" y="444"/>
                    <a:pt x="1352" y="478"/>
                  </a:cubicBezTo>
                  <a:close/>
                  <a:moveTo>
                    <a:pt x="1368" y="778"/>
                  </a:moveTo>
                  <a:cubicBezTo>
                    <a:pt x="1368" y="774"/>
                    <a:pt x="1368" y="771"/>
                    <a:pt x="1368" y="767"/>
                  </a:cubicBezTo>
                  <a:cubicBezTo>
                    <a:pt x="1368" y="770"/>
                    <a:pt x="1368" y="774"/>
                    <a:pt x="1367" y="777"/>
                  </a:cubicBezTo>
                  <a:cubicBezTo>
                    <a:pt x="1363" y="754"/>
                    <a:pt x="1357" y="723"/>
                    <a:pt x="1357" y="694"/>
                  </a:cubicBezTo>
                  <a:cubicBezTo>
                    <a:pt x="1361" y="699"/>
                    <a:pt x="1365" y="704"/>
                    <a:pt x="1368" y="710"/>
                  </a:cubicBezTo>
                  <a:cubicBezTo>
                    <a:pt x="1370" y="730"/>
                    <a:pt x="1369" y="750"/>
                    <a:pt x="1368" y="767"/>
                  </a:cubicBezTo>
                  <a:cubicBezTo>
                    <a:pt x="1370" y="747"/>
                    <a:pt x="1370" y="729"/>
                    <a:pt x="1370" y="713"/>
                  </a:cubicBezTo>
                  <a:cubicBezTo>
                    <a:pt x="1388" y="748"/>
                    <a:pt x="1389" y="796"/>
                    <a:pt x="1387" y="831"/>
                  </a:cubicBezTo>
                  <a:cubicBezTo>
                    <a:pt x="1378" y="820"/>
                    <a:pt x="1376" y="813"/>
                    <a:pt x="1376" y="813"/>
                  </a:cubicBezTo>
                  <a:cubicBezTo>
                    <a:pt x="1376" y="813"/>
                    <a:pt x="1372" y="799"/>
                    <a:pt x="1368" y="7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Freeform 72">
              <a:extLst>
                <a:ext uri="{FF2B5EF4-FFF2-40B4-BE49-F238E27FC236}">
                  <a16:creationId xmlns:a16="http://schemas.microsoft.com/office/drawing/2014/main" id="{4F748380-E1D4-4531-AF56-BD8E2A88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887" y="5628130"/>
              <a:ext cx="39748" cy="12006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7" y="15"/>
                </a:cxn>
                <a:cxn ang="0">
                  <a:pos x="1" y="26"/>
                </a:cxn>
                <a:cxn ang="0">
                  <a:pos x="1" y="31"/>
                </a:cxn>
                <a:cxn ang="0">
                  <a:pos x="11" y="31"/>
                </a:cxn>
                <a:cxn ang="0">
                  <a:pos x="11" y="26"/>
                </a:cxn>
                <a:cxn ang="0">
                  <a:pos x="98" y="6"/>
                </a:cxn>
                <a:cxn ang="0">
                  <a:pos x="104" y="0"/>
                </a:cxn>
              </a:cxnLst>
              <a:rect l="0" t="0" r="r" b="b"/>
              <a:pathLst>
                <a:path w="104" h="31">
                  <a:moveTo>
                    <a:pt x="104" y="0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0" y="15"/>
                    <a:pt x="1" y="2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Freeform 73">
              <a:extLst>
                <a:ext uri="{FF2B5EF4-FFF2-40B4-BE49-F238E27FC236}">
                  <a16:creationId xmlns:a16="http://schemas.microsoft.com/office/drawing/2014/main" id="{F587B89B-4C26-40A5-9574-E2089FF3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323" y="5675666"/>
              <a:ext cx="35206" cy="957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8" y="21"/>
                </a:cxn>
                <a:cxn ang="0">
                  <a:pos x="92" y="0"/>
                </a:cxn>
                <a:cxn ang="0">
                  <a:pos x="18" y="11"/>
                </a:cxn>
                <a:cxn ang="0">
                  <a:pos x="12" y="11"/>
                </a:cxn>
                <a:cxn ang="0">
                  <a:pos x="1" y="11"/>
                </a:cxn>
              </a:cxnLst>
              <a:rect l="0" t="0" r="r" b="b"/>
              <a:pathLst>
                <a:path w="92" h="25">
                  <a:moveTo>
                    <a:pt x="1" y="11"/>
                  </a:moveTo>
                  <a:cubicBezTo>
                    <a:pt x="1" y="11"/>
                    <a:pt x="0" y="25"/>
                    <a:pt x="18" y="21"/>
                  </a:cubicBezTo>
                  <a:cubicBezTo>
                    <a:pt x="36" y="17"/>
                    <a:pt x="92" y="0"/>
                    <a:pt x="9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Freeform 74">
              <a:extLst>
                <a:ext uri="{FF2B5EF4-FFF2-40B4-BE49-F238E27FC236}">
                  <a16:creationId xmlns:a16="http://schemas.microsoft.com/office/drawing/2014/main" id="{0CE5CD24-CE02-4FBE-828A-B2B669FB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647" y="5666581"/>
              <a:ext cx="8112" cy="421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9"/>
                </a:cxn>
              </a:cxnLst>
              <a:rect l="0" t="0" r="r" b="b"/>
              <a:pathLst>
                <a:path w="50" h="26">
                  <a:moveTo>
                    <a:pt x="0" y="9"/>
                  </a:moveTo>
                  <a:lnTo>
                    <a:pt x="0" y="26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Freeform 75">
              <a:extLst>
                <a:ext uri="{FF2B5EF4-FFF2-40B4-BE49-F238E27FC236}">
                  <a16:creationId xmlns:a16="http://schemas.microsoft.com/office/drawing/2014/main" id="{F9709A67-DAB9-4989-A166-8E10D5922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754" y="5647274"/>
              <a:ext cx="8112" cy="421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26"/>
                </a:cxn>
                <a:cxn ang="0">
                  <a:pos x="50" y="19"/>
                </a:cxn>
                <a:cxn ang="0">
                  <a:pos x="50" y="0"/>
                </a:cxn>
                <a:cxn ang="0">
                  <a:pos x="0" y="10"/>
                </a:cxn>
              </a:cxnLst>
              <a:rect l="0" t="0" r="r" b="b"/>
              <a:pathLst>
                <a:path w="50" h="26">
                  <a:moveTo>
                    <a:pt x="0" y="10"/>
                  </a:moveTo>
                  <a:lnTo>
                    <a:pt x="0" y="26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Freeform 76">
              <a:extLst>
                <a:ext uri="{FF2B5EF4-FFF2-40B4-BE49-F238E27FC236}">
                  <a16:creationId xmlns:a16="http://schemas.microsoft.com/office/drawing/2014/main" id="{1B8DE4B7-121E-42B3-B9BC-150C44BB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457" y="6530007"/>
              <a:ext cx="29203" cy="52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21"/>
                </a:cxn>
                <a:cxn ang="0">
                  <a:pos x="76" y="136"/>
                </a:cxn>
                <a:cxn ang="0">
                  <a:pos x="0" y="0"/>
                </a:cxn>
              </a:cxnLst>
              <a:rect l="0" t="0" r="r" b="b"/>
              <a:pathLst>
                <a:path w="76" h="136">
                  <a:moveTo>
                    <a:pt x="0" y="0"/>
                  </a:moveTo>
                  <a:cubicBezTo>
                    <a:pt x="0" y="0"/>
                    <a:pt x="39" y="28"/>
                    <a:pt x="76" y="21"/>
                  </a:cubicBezTo>
                  <a:cubicBezTo>
                    <a:pt x="76" y="21"/>
                    <a:pt x="72" y="100"/>
                    <a:pt x="76" y="136"/>
                  </a:cubicBezTo>
                  <a:cubicBezTo>
                    <a:pt x="76" y="136"/>
                    <a:pt x="6" y="6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Freeform 77">
              <a:extLst>
                <a:ext uri="{FF2B5EF4-FFF2-40B4-BE49-F238E27FC236}">
                  <a16:creationId xmlns:a16="http://schemas.microsoft.com/office/drawing/2014/main" id="{C0BCBF2C-EE37-4501-BA7D-B40BC747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887" y="6594740"/>
              <a:ext cx="79659" cy="7122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6" y="167"/>
                </a:cxn>
                <a:cxn ang="0">
                  <a:pos x="27" y="185"/>
                </a:cxn>
                <a:cxn ang="0">
                  <a:pos x="154" y="185"/>
                </a:cxn>
                <a:cxn ang="0">
                  <a:pos x="208" y="171"/>
                </a:cxn>
                <a:cxn ang="0">
                  <a:pos x="185" y="123"/>
                </a:cxn>
                <a:cxn ang="0">
                  <a:pos x="0" y="112"/>
                </a:cxn>
              </a:cxnLst>
              <a:rect l="0" t="0" r="r" b="b"/>
              <a:pathLst>
                <a:path w="208" h="186">
                  <a:moveTo>
                    <a:pt x="0" y="112"/>
                  </a:moveTo>
                  <a:cubicBezTo>
                    <a:pt x="6" y="167"/>
                    <a:pt x="6" y="167"/>
                    <a:pt x="6" y="167"/>
                  </a:cubicBezTo>
                  <a:cubicBezTo>
                    <a:pt x="6" y="167"/>
                    <a:pt x="12" y="185"/>
                    <a:pt x="27" y="185"/>
                  </a:cubicBezTo>
                  <a:cubicBezTo>
                    <a:pt x="42" y="186"/>
                    <a:pt x="124" y="186"/>
                    <a:pt x="154" y="185"/>
                  </a:cubicBezTo>
                  <a:cubicBezTo>
                    <a:pt x="154" y="185"/>
                    <a:pt x="194" y="181"/>
                    <a:pt x="208" y="171"/>
                  </a:cubicBezTo>
                  <a:cubicBezTo>
                    <a:pt x="203" y="173"/>
                    <a:pt x="188" y="140"/>
                    <a:pt x="185" y="123"/>
                  </a:cubicBezTo>
                  <a:cubicBezTo>
                    <a:pt x="182" y="105"/>
                    <a:pt x="53" y="0"/>
                    <a:pt x="0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Freeform 78">
              <a:extLst>
                <a:ext uri="{FF2B5EF4-FFF2-40B4-BE49-F238E27FC236}">
                  <a16:creationId xmlns:a16="http://schemas.microsoft.com/office/drawing/2014/main" id="{8D0E4AC0-8562-457F-98DF-DDC60A4D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346" y="5105078"/>
              <a:ext cx="473246" cy="536843"/>
            </a:xfrm>
            <a:custGeom>
              <a:avLst/>
              <a:gdLst/>
              <a:ahLst/>
              <a:cxnLst>
                <a:cxn ang="0">
                  <a:pos x="1224" y="474"/>
                </a:cxn>
                <a:cxn ang="0">
                  <a:pos x="1206" y="320"/>
                </a:cxn>
                <a:cxn ang="0">
                  <a:pos x="971" y="81"/>
                </a:cxn>
                <a:cxn ang="0">
                  <a:pos x="665" y="341"/>
                </a:cxn>
                <a:cxn ang="0">
                  <a:pos x="371" y="129"/>
                </a:cxn>
                <a:cxn ang="0">
                  <a:pos x="386" y="0"/>
                </a:cxn>
                <a:cxn ang="0">
                  <a:pos x="266" y="43"/>
                </a:cxn>
                <a:cxn ang="0">
                  <a:pos x="147" y="92"/>
                </a:cxn>
                <a:cxn ang="0">
                  <a:pos x="81" y="223"/>
                </a:cxn>
                <a:cxn ang="0">
                  <a:pos x="27" y="419"/>
                </a:cxn>
                <a:cxn ang="0">
                  <a:pos x="31" y="509"/>
                </a:cxn>
                <a:cxn ang="0">
                  <a:pos x="174" y="597"/>
                </a:cxn>
                <a:cxn ang="0">
                  <a:pos x="204" y="643"/>
                </a:cxn>
                <a:cxn ang="0">
                  <a:pos x="198" y="771"/>
                </a:cxn>
                <a:cxn ang="0">
                  <a:pos x="210" y="942"/>
                </a:cxn>
                <a:cxn ang="0">
                  <a:pos x="212" y="1023"/>
                </a:cxn>
                <a:cxn ang="0">
                  <a:pos x="175" y="1138"/>
                </a:cxn>
                <a:cxn ang="0">
                  <a:pos x="155" y="1218"/>
                </a:cxn>
                <a:cxn ang="0">
                  <a:pos x="170" y="1315"/>
                </a:cxn>
                <a:cxn ang="0">
                  <a:pos x="318" y="1385"/>
                </a:cxn>
                <a:cxn ang="0">
                  <a:pos x="459" y="1374"/>
                </a:cxn>
                <a:cxn ang="0">
                  <a:pos x="684" y="1346"/>
                </a:cxn>
                <a:cxn ang="0">
                  <a:pos x="929" y="1218"/>
                </a:cxn>
                <a:cxn ang="0">
                  <a:pos x="957" y="1173"/>
                </a:cxn>
                <a:cxn ang="0">
                  <a:pos x="932" y="1117"/>
                </a:cxn>
                <a:cxn ang="0">
                  <a:pos x="925" y="1095"/>
                </a:cxn>
                <a:cxn ang="0">
                  <a:pos x="948" y="988"/>
                </a:cxn>
                <a:cxn ang="0">
                  <a:pos x="942" y="873"/>
                </a:cxn>
                <a:cxn ang="0">
                  <a:pos x="956" y="768"/>
                </a:cxn>
                <a:cxn ang="0">
                  <a:pos x="1004" y="677"/>
                </a:cxn>
                <a:cxn ang="0">
                  <a:pos x="1028" y="698"/>
                </a:cxn>
                <a:cxn ang="0">
                  <a:pos x="1100" y="685"/>
                </a:cxn>
                <a:cxn ang="0">
                  <a:pos x="1235" y="586"/>
                </a:cxn>
                <a:cxn ang="0">
                  <a:pos x="1224" y="474"/>
                </a:cxn>
              </a:cxnLst>
              <a:rect l="0" t="0" r="r" b="b"/>
              <a:pathLst>
                <a:path w="1235" h="1401">
                  <a:moveTo>
                    <a:pt x="1224" y="474"/>
                  </a:moveTo>
                  <a:cubicBezTo>
                    <a:pt x="1222" y="415"/>
                    <a:pt x="1212" y="351"/>
                    <a:pt x="1206" y="320"/>
                  </a:cubicBezTo>
                  <a:cubicBezTo>
                    <a:pt x="1173" y="147"/>
                    <a:pt x="971" y="81"/>
                    <a:pt x="971" y="81"/>
                  </a:cubicBezTo>
                  <a:cubicBezTo>
                    <a:pt x="928" y="318"/>
                    <a:pt x="720" y="338"/>
                    <a:pt x="665" y="341"/>
                  </a:cubicBezTo>
                  <a:cubicBezTo>
                    <a:pt x="465" y="344"/>
                    <a:pt x="413" y="242"/>
                    <a:pt x="371" y="129"/>
                  </a:cubicBezTo>
                  <a:cubicBezTo>
                    <a:pt x="328" y="16"/>
                    <a:pt x="386" y="0"/>
                    <a:pt x="386" y="0"/>
                  </a:cubicBezTo>
                  <a:cubicBezTo>
                    <a:pt x="356" y="3"/>
                    <a:pt x="338" y="22"/>
                    <a:pt x="266" y="43"/>
                  </a:cubicBezTo>
                  <a:cubicBezTo>
                    <a:pt x="194" y="63"/>
                    <a:pt x="175" y="73"/>
                    <a:pt x="147" y="92"/>
                  </a:cubicBezTo>
                  <a:cubicBezTo>
                    <a:pt x="118" y="111"/>
                    <a:pt x="97" y="183"/>
                    <a:pt x="81" y="223"/>
                  </a:cubicBezTo>
                  <a:cubicBezTo>
                    <a:pt x="66" y="264"/>
                    <a:pt x="44" y="360"/>
                    <a:pt x="27" y="419"/>
                  </a:cubicBezTo>
                  <a:cubicBezTo>
                    <a:pt x="0" y="505"/>
                    <a:pt x="25" y="500"/>
                    <a:pt x="31" y="509"/>
                  </a:cubicBezTo>
                  <a:cubicBezTo>
                    <a:pt x="38" y="518"/>
                    <a:pt x="154" y="586"/>
                    <a:pt x="174" y="597"/>
                  </a:cubicBezTo>
                  <a:cubicBezTo>
                    <a:pt x="190" y="606"/>
                    <a:pt x="206" y="631"/>
                    <a:pt x="204" y="643"/>
                  </a:cubicBezTo>
                  <a:cubicBezTo>
                    <a:pt x="202" y="655"/>
                    <a:pt x="194" y="731"/>
                    <a:pt x="198" y="771"/>
                  </a:cubicBezTo>
                  <a:cubicBezTo>
                    <a:pt x="202" y="811"/>
                    <a:pt x="212" y="897"/>
                    <a:pt x="210" y="942"/>
                  </a:cubicBezTo>
                  <a:cubicBezTo>
                    <a:pt x="209" y="987"/>
                    <a:pt x="220" y="980"/>
                    <a:pt x="212" y="1023"/>
                  </a:cubicBezTo>
                  <a:cubicBezTo>
                    <a:pt x="203" y="1065"/>
                    <a:pt x="175" y="1138"/>
                    <a:pt x="175" y="1138"/>
                  </a:cubicBezTo>
                  <a:cubicBezTo>
                    <a:pt x="154" y="1175"/>
                    <a:pt x="159" y="1174"/>
                    <a:pt x="155" y="1218"/>
                  </a:cubicBezTo>
                  <a:cubicBezTo>
                    <a:pt x="151" y="1261"/>
                    <a:pt x="170" y="1293"/>
                    <a:pt x="170" y="1315"/>
                  </a:cubicBezTo>
                  <a:cubicBezTo>
                    <a:pt x="170" y="1337"/>
                    <a:pt x="269" y="1383"/>
                    <a:pt x="318" y="1385"/>
                  </a:cubicBezTo>
                  <a:cubicBezTo>
                    <a:pt x="366" y="1387"/>
                    <a:pt x="417" y="1401"/>
                    <a:pt x="459" y="1374"/>
                  </a:cubicBezTo>
                  <a:cubicBezTo>
                    <a:pt x="501" y="1348"/>
                    <a:pt x="619" y="1359"/>
                    <a:pt x="684" y="1346"/>
                  </a:cubicBezTo>
                  <a:cubicBezTo>
                    <a:pt x="749" y="1333"/>
                    <a:pt x="911" y="1230"/>
                    <a:pt x="929" y="1218"/>
                  </a:cubicBezTo>
                  <a:cubicBezTo>
                    <a:pt x="946" y="1206"/>
                    <a:pt x="949" y="1184"/>
                    <a:pt x="957" y="1173"/>
                  </a:cubicBezTo>
                  <a:cubicBezTo>
                    <a:pt x="965" y="1162"/>
                    <a:pt x="938" y="1128"/>
                    <a:pt x="932" y="1117"/>
                  </a:cubicBezTo>
                  <a:cubicBezTo>
                    <a:pt x="925" y="1105"/>
                    <a:pt x="920" y="1101"/>
                    <a:pt x="925" y="1095"/>
                  </a:cubicBezTo>
                  <a:cubicBezTo>
                    <a:pt x="955" y="1054"/>
                    <a:pt x="949" y="1034"/>
                    <a:pt x="948" y="988"/>
                  </a:cubicBezTo>
                  <a:cubicBezTo>
                    <a:pt x="948" y="941"/>
                    <a:pt x="942" y="873"/>
                    <a:pt x="942" y="873"/>
                  </a:cubicBezTo>
                  <a:cubicBezTo>
                    <a:pt x="952" y="823"/>
                    <a:pt x="956" y="768"/>
                    <a:pt x="956" y="768"/>
                  </a:cubicBezTo>
                  <a:cubicBezTo>
                    <a:pt x="966" y="701"/>
                    <a:pt x="979" y="679"/>
                    <a:pt x="1004" y="677"/>
                  </a:cubicBezTo>
                  <a:cubicBezTo>
                    <a:pt x="1012" y="677"/>
                    <a:pt x="1028" y="698"/>
                    <a:pt x="1028" y="698"/>
                  </a:cubicBezTo>
                  <a:cubicBezTo>
                    <a:pt x="1100" y="685"/>
                    <a:pt x="1100" y="685"/>
                    <a:pt x="1100" y="685"/>
                  </a:cubicBezTo>
                  <a:cubicBezTo>
                    <a:pt x="1195" y="678"/>
                    <a:pt x="1235" y="586"/>
                    <a:pt x="1235" y="586"/>
                  </a:cubicBezTo>
                  <a:cubicBezTo>
                    <a:pt x="1235" y="586"/>
                    <a:pt x="1224" y="485"/>
                    <a:pt x="1224" y="4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8563EB0-C762-4725-8F0F-9EDDE43112BB}"/>
              </a:ext>
            </a:extLst>
          </p:cNvPr>
          <p:cNvSpPr/>
          <p:nvPr/>
        </p:nvSpPr>
        <p:spPr>
          <a:xfrm>
            <a:off x="372783" y="2296214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53%</a:t>
            </a:r>
            <a:endParaRPr lang="en-GB" sz="24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C323917-334F-40A7-A1B2-01D15994C0FF}"/>
              </a:ext>
            </a:extLst>
          </p:cNvPr>
          <p:cNvSpPr/>
          <p:nvPr/>
        </p:nvSpPr>
        <p:spPr>
          <a:xfrm>
            <a:off x="1359533" y="2296214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47%</a:t>
            </a:r>
            <a:endParaRPr lang="en-GB" sz="2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3E471A8-D89E-4F0C-AC5A-B168885A5EF7}"/>
              </a:ext>
            </a:extLst>
          </p:cNvPr>
          <p:cNvSpPr/>
          <p:nvPr/>
        </p:nvSpPr>
        <p:spPr>
          <a:xfrm>
            <a:off x="114531" y="3436264"/>
            <a:ext cx="116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NORD OVEST</a:t>
            </a:r>
          </a:p>
          <a:p>
            <a:pPr algn="ct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33%</a:t>
            </a:r>
            <a:endParaRPr lang="en-GB" sz="1400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A95CCB3-60D3-4C92-958D-7BA91B62983D}"/>
              </a:ext>
            </a:extLst>
          </p:cNvPr>
          <p:cNvGrpSpPr/>
          <p:nvPr/>
        </p:nvGrpSpPr>
        <p:grpSpPr>
          <a:xfrm>
            <a:off x="2762096" y="433449"/>
            <a:ext cx="1080000" cy="1080000"/>
            <a:chOff x="2762096" y="348415"/>
            <a:chExt cx="1260000" cy="1260000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BDA0435-4DBB-4345-8578-57DBCE6D2C52}"/>
                </a:ext>
              </a:extLst>
            </p:cNvPr>
            <p:cNvSpPr/>
            <p:nvPr/>
          </p:nvSpPr>
          <p:spPr>
            <a:xfrm>
              <a:off x="2762096" y="348415"/>
              <a:ext cx="1260000" cy="126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338B7BF-8DC8-4D0D-9754-2154498B5860}"/>
                </a:ext>
              </a:extLst>
            </p:cNvPr>
            <p:cNvSpPr/>
            <p:nvPr/>
          </p:nvSpPr>
          <p:spPr>
            <a:xfrm>
              <a:off x="2961529" y="655722"/>
              <a:ext cx="8611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i="1" dirty="0"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tillium"/>
                </a:rPr>
                <a:t>10</a:t>
              </a:r>
              <a:r>
                <a:rPr kumimoji="0" lang="en-GB" sz="28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0</a:t>
              </a:r>
              <a:r>
                <a:rPr kumimoji="0" lang="en-GB" sz="12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B0A0F12-9D1E-41A1-90C0-DABE4864361F}"/>
              </a:ext>
            </a:extLst>
          </p:cNvPr>
          <p:cNvSpPr/>
          <p:nvPr/>
        </p:nvSpPr>
        <p:spPr>
          <a:xfrm>
            <a:off x="2789776" y="1561516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1A3C47"/>
                </a:solidFill>
              </a:rPr>
              <a:t>45-55 ANNI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81FBCF-7D4F-46E2-852E-A9FCC4E08BBA}"/>
              </a:ext>
            </a:extLst>
          </p:cNvPr>
          <p:cNvGrpSpPr/>
          <p:nvPr/>
        </p:nvGrpSpPr>
        <p:grpSpPr>
          <a:xfrm>
            <a:off x="2762096" y="2113717"/>
            <a:ext cx="1080000" cy="1080000"/>
            <a:chOff x="4558998" y="348415"/>
            <a:chExt cx="1260000" cy="12600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476A3AE-2331-41EB-9995-53C8A13439D9}"/>
                </a:ext>
              </a:extLst>
            </p:cNvPr>
            <p:cNvSpPr/>
            <p:nvPr/>
          </p:nvSpPr>
          <p:spPr>
            <a:xfrm>
              <a:off x="4558998" y="348415"/>
              <a:ext cx="1260000" cy="126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35FAE3F-4106-41B0-99AC-E1F9050EED60}"/>
                </a:ext>
              </a:extLst>
            </p:cNvPr>
            <p:cNvSpPr/>
            <p:nvPr/>
          </p:nvSpPr>
          <p:spPr>
            <a:xfrm>
              <a:off x="4758431" y="655722"/>
              <a:ext cx="8611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i="1" dirty="0"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tillium"/>
                </a:rPr>
                <a:t>10</a:t>
              </a:r>
              <a:r>
                <a:rPr kumimoji="0" lang="en-GB" sz="28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0</a:t>
              </a:r>
              <a:r>
                <a:rPr kumimoji="0" lang="en-GB" sz="12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3E0D83-542D-4CAC-9136-D857ACC7D5BB}"/>
              </a:ext>
            </a:extLst>
          </p:cNvPr>
          <p:cNvSpPr/>
          <p:nvPr/>
        </p:nvSpPr>
        <p:spPr>
          <a:xfrm>
            <a:off x="2946025" y="3222124"/>
            <a:ext cx="721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1A3C47"/>
                </a:solidFill>
              </a:rPr>
              <a:t>PESBITI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1BEF371-0F16-4674-9E76-A4A4D0A05F73}"/>
              </a:ext>
            </a:extLst>
          </p:cNvPr>
          <p:cNvGrpSpPr/>
          <p:nvPr/>
        </p:nvGrpSpPr>
        <p:grpSpPr>
          <a:xfrm>
            <a:off x="4794685" y="380930"/>
            <a:ext cx="1080000" cy="1080000"/>
            <a:chOff x="6251343" y="348415"/>
            <a:chExt cx="1260000" cy="12600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B8D60E44-6000-4C86-9ADE-4191487AC937}"/>
                </a:ext>
              </a:extLst>
            </p:cNvPr>
            <p:cNvSpPr/>
            <p:nvPr/>
          </p:nvSpPr>
          <p:spPr>
            <a:xfrm>
              <a:off x="6251343" y="348415"/>
              <a:ext cx="1260000" cy="126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B9E9B6C-510E-47B6-A888-B57B65C4C797}"/>
                </a:ext>
              </a:extLst>
            </p:cNvPr>
            <p:cNvSpPr/>
            <p:nvPr/>
          </p:nvSpPr>
          <p:spPr>
            <a:xfrm>
              <a:off x="6450776" y="655722"/>
              <a:ext cx="8611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i="1" dirty="0"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tillium"/>
                </a:rPr>
                <a:t>10</a:t>
              </a:r>
              <a:r>
                <a:rPr kumimoji="0" lang="en-GB" sz="28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0</a:t>
              </a:r>
              <a:r>
                <a:rPr kumimoji="0" lang="en-GB" sz="12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5780647-18DE-4507-8E9E-4B5010335C4F}"/>
              </a:ext>
            </a:extLst>
          </p:cNvPr>
          <p:cNvSpPr/>
          <p:nvPr/>
        </p:nvSpPr>
        <p:spPr>
          <a:xfrm>
            <a:off x="4513915" y="1514095"/>
            <a:ext cx="1641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1A3C47"/>
                </a:solidFill>
              </a:rPr>
              <a:t>NON USER </a:t>
            </a:r>
          </a:p>
          <a:p>
            <a:pPr algn="ctr"/>
            <a:r>
              <a:rPr lang="en-GB" sz="1400" dirty="0">
                <a:solidFill>
                  <a:srgbClr val="1A3C47"/>
                </a:solidFill>
              </a:rPr>
              <a:t>LENTI PROGRESSIVE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47127AF-BD20-4027-9AC0-5019900E576A}"/>
              </a:ext>
            </a:extLst>
          </p:cNvPr>
          <p:cNvGrpSpPr/>
          <p:nvPr/>
        </p:nvGrpSpPr>
        <p:grpSpPr>
          <a:xfrm>
            <a:off x="4794685" y="2130754"/>
            <a:ext cx="1080000" cy="1080000"/>
            <a:chOff x="6251343" y="348415"/>
            <a:chExt cx="1260000" cy="1260000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CE0F0E1-BE23-4B6A-9F46-4CEE9A00B678}"/>
                </a:ext>
              </a:extLst>
            </p:cNvPr>
            <p:cNvSpPr/>
            <p:nvPr/>
          </p:nvSpPr>
          <p:spPr>
            <a:xfrm>
              <a:off x="6251343" y="348415"/>
              <a:ext cx="1260000" cy="1260000"/>
            </a:xfrm>
            <a:prstGeom prst="ellipse">
              <a:avLst/>
            </a:prstGeom>
            <a:solidFill>
              <a:srgbClr val="1A3C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519CAA9-9854-4A8C-98CF-D2E75100F466}"/>
                </a:ext>
              </a:extLst>
            </p:cNvPr>
            <p:cNvSpPr/>
            <p:nvPr/>
          </p:nvSpPr>
          <p:spPr>
            <a:xfrm>
              <a:off x="6450776" y="655722"/>
              <a:ext cx="8611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i="1" dirty="0"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tillium"/>
                </a:rPr>
                <a:t>10</a:t>
              </a:r>
              <a:r>
                <a:rPr kumimoji="0" lang="en-GB" sz="28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0</a:t>
              </a:r>
              <a:r>
                <a:rPr kumimoji="0" lang="en-GB" sz="1200" i="1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tillium"/>
                  <a:ea typeface="+mn-ea"/>
                  <a:cs typeface="+mn-cs"/>
                </a:rPr>
                <a:t>%</a:t>
              </a:r>
              <a:endParaRPr kumimoji="0" lang="en-GB" sz="2800" i="1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tillium"/>
                <a:ea typeface="+mn-ea"/>
                <a:cs typeface="+mn-cs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F56AF05-09B2-483C-B9A9-38174B02D7DE}"/>
              </a:ext>
            </a:extLst>
          </p:cNvPr>
          <p:cNvSpPr/>
          <p:nvPr/>
        </p:nvSpPr>
        <p:spPr>
          <a:xfrm>
            <a:off x="4167473" y="3250758"/>
            <a:ext cx="2334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1A3C47"/>
                </a:solidFill>
              </a:rPr>
              <a:t>COMPENSANO IL PROBLEMA </a:t>
            </a:r>
          </a:p>
          <a:p>
            <a:pPr algn="ctr"/>
            <a:r>
              <a:rPr lang="en-GB" sz="1400" dirty="0">
                <a:solidFill>
                  <a:srgbClr val="1A3C47"/>
                </a:solidFill>
              </a:rPr>
              <a:t>CON UN OCCHIALE</a:t>
            </a:r>
          </a:p>
        </p:txBody>
      </p:sp>
      <p:graphicFrame>
        <p:nvGraphicFramePr>
          <p:cNvPr id="2" name="Labels">
            <a:extLst>
              <a:ext uri="{FF2B5EF4-FFF2-40B4-BE49-F238E27FC236}">
                <a16:creationId xmlns:a16="http://schemas.microsoft.com/office/drawing/2014/main" id="{7441343E-4B59-48EB-B53A-2967242E1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09620"/>
              </p:ext>
            </p:extLst>
          </p:nvPr>
        </p:nvGraphicFramePr>
        <p:xfrm>
          <a:off x="7173714" y="1002131"/>
          <a:ext cx="2271112" cy="5396320"/>
        </p:xfrm>
        <a:graphic>
          <a:graphicData uri="http://schemas.openxmlformats.org/drawingml/2006/table">
            <a:tbl>
              <a:tblPr bandRow="1"/>
              <a:tblGrid>
                <a:gridCol w="227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Dirigente / Quadro / Imprenditore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Commerciante/artigiano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560667"/>
                  </a:ext>
                </a:extLst>
              </a:tr>
              <a:tr h="3973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Lavoratore in proprio/ libero professionista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38069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Impiegato/Insegnante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481886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Operaio/commesso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10195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Casalinga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787629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Pensionato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28563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Autista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20673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Disoccupato/Non occupato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43239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260147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491849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Laurea/master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426147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Diploma di scuola superiore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313239"/>
                  </a:ext>
                </a:extLst>
              </a:tr>
              <a:tr h="39739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Diploma di scuola media/elementare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966345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Preferisco non rispondere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041528"/>
                  </a:ext>
                </a:extLst>
              </a:tr>
            </a:tbl>
          </a:graphicData>
        </a:graphic>
      </p:graphicFrame>
      <p:graphicFrame>
        <p:nvGraphicFramePr>
          <p:cNvPr id="3" name="Grafico 15">
            <a:extLst>
              <a:ext uri="{FF2B5EF4-FFF2-40B4-BE49-F238E27FC236}">
                <a16:creationId xmlns:a16="http://schemas.microsoft.com/office/drawing/2014/main" id="{6BC7522F-2A83-43DB-8232-23634FDFD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025713"/>
              </p:ext>
            </p:extLst>
          </p:nvPr>
        </p:nvGraphicFramePr>
        <p:xfrm>
          <a:off x="9350886" y="953087"/>
          <a:ext cx="3250284" cy="546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48">
            <a:extLst>
              <a:ext uri="{FF2B5EF4-FFF2-40B4-BE49-F238E27FC236}">
                <a16:creationId xmlns:a16="http://schemas.microsoft.com/office/drawing/2014/main" id="{519E5567-F7AF-43A4-BCBB-A4365A03B0F6}"/>
              </a:ext>
            </a:extLst>
          </p:cNvPr>
          <p:cNvSpPr/>
          <p:nvPr/>
        </p:nvSpPr>
        <p:spPr>
          <a:xfrm>
            <a:off x="8025934" y="459549"/>
            <a:ext cx="280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OCCUPAZIONE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BB60CC-4663-4C39-A4CC-250CAE3C06E2}"/>
              </a:ext>
            </a:extLst>
          </p:cNvPr>
          <p:cNvCxnSpPr/>
          <p:nvPr/>
        </p:nvCxnSpPr>
        <p:spPr>
          <a:xfrm>
            <a:off x="7188200" y="841604"/>
            <a:ext cx="4216400" cy="0"/>
          </a:xfrm>
          <a:prstGeom prst="line">
            <a:avLst/>
          </a:prstGeom>
          <a:ln>
            <a:solidFill>
              <a:srgbClr val="38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ttangolo 48">
            <a:extLst>
              <a:ext uri="{FF2B5EF4-FFF2-40B4-BE49-F238E27FC236}">
                <a16:creationId xmlns:a16="http://schemas.microsoft.com/office/drawing/2014/main" id="{1CB085A4-BD82-4BE5-8F41-98E9956E291B}"/>
              </a:ext>
            </a:extLst>
          </p:cNvPr>
          <p:cNvSpPr/>
          <p:nvPr/>
        </p:nvSpPr>
        <p:spPr>
          <a:xfrm>
            <a:off x="8040856" y="4437076"/>
            <a:ext cx="280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TITOLO DI STUDIO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FAF9B19-C00C-477B-895E-B8B554E28224}"/>
              </a:ext>
            </a:extLst>
          </p:cNvPr>
          <p:cNvCxnSpPr/>
          <p:nvPr/>
        </p:nvCxnSpPr>
        <p:spPr>
          <a:xfrm>
            <a:off x="7203122" y="4819131"/>
            <a:ext cx="4216400" cy="0"/>
          </a:xfrm>
          <a:prstGeom prst="line">
            <a:avLst/>
          </a:prstGeom>
          <a:ln>
            <a:solidFill>
              <a:srgbClr val="38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8" name="Labels">
            <a:extLst>
              <a:ext uri="{FF2B5EF4-FFF2-40B4-BE49-F238E27FC236}">
                <a16:creationId xmlns:a16="http://schemas.microsoft.com/office/drawing/2014/main" id="{8F2C5AB3-FB70-4A7F-83A1-F98ECF29E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30015"/>
              </p:ext>
            </p:extLst>
          </p:nvPr>
        </p:nvGraphicFramePr>
        <p:xfrm>
          <a:off x="3300629" y="4912512"/>
          <a:ext cx="1772361" cy="1550586"/>
        </p:xfrm>
        <a:graphic>
          <a:graphicData uri="http://schemas.openxmlformats.org/drawingml/2006/table">
            <a:tbl>
              <a:tblPr bandRow="1"/>
              <a:tblGrid>
                <a:gridCol w="177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Meno di 30.000 euro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>
                          <a:effectLst/>
                          <a:latin typeface="Arial" panose="020B0604020202020204" pitchFamily="34" charset="0"/>
                        </a:rPr>
                        <a:t>30.001 – 50.000 euro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560667"/>
                  </a:ext>
                </a:extLst>
              </a:tr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>
                          <a:effectLst/>
                          <a:latin typeface="Arial" panose="020B0604020202020204" pitchFamily="34" charset="0"/>
                        </a:rPr>
                        <a:t>50.001 –100.000 euro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438069"/>
                  </a:ext>
                </a:extLst>
              </a:tr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>
                          <a:effectLst/>
                          <a:latin typeface="Arial" panose="020B0604020202020204" pitchFamily="34" charset="0"/>
                        </a:rPr>
                        <a:t>100.001 – 150.000 euro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481886"/>
                  </a:ext>
                </a:extLst>
              </a:tr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effectLst/>
                          <a:latin typeface="Arial" panose="020B0604020202020204" pitchFamily="34" charset="0"/>
                        </a:rPr>
                        <a:t>Più di 150.000 euro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10195"/>
                  </a:ext>
                </a:extLst>
              </a:tr>
              <a:tr h="258431">
                <a:tc>
                  <a:txBody>
                    <a:bodyPr/>
                    <a:lstStyle/>
                    <a:p>
                      <a:pPr algn="r" fontAlgn="ctr"/>
                      <a:r>
                        <a:rPr lang="ro-RO" sz="1200" b="0" i="0" u="none" strike="noStrike" dirty="0">
                          <a:effectLst/>
                          <a:latin typeface="Arial" panose="020B0604020202020204" pitchFamily="34" charset="0"/>
                        </a:rPr>
                        <a:t>Preferisco non rispondere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787629"/>
                  </a:ext>
                </a:extLst>
              </a:tr>
            </a:tbl>
          </a:graphicData>
        </a:graphic>
      </p:graphicFrame>
      <p:graphicFrame>
        <p:nvGraphicFramePr>
          <p:cNvPr id="169" name="Grafico 15">
            <a:extLst>
              <a:ext uri="{FF2B5EF4-FFF2-40B4-BE49-F238E27FC236}">
                <a16:creationId xmlns:a16="http://schemas.microsoft.com/office/drawing/2014/main" id="{D44E4F4F-7FAF-4003-B943-2E66A8499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85185"/>
              </p:ext>
            </p:extLst>
          </p:nvPr>
        </p:nvGraphicFramePr>
        <p:xfrm>
          <a:off x="4966351" y="4899812"/>
          <a:ext cx="3250284" cy="160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0" name="Rettangolo 48">
            <a:extLst>
              <a:ext uri="{FF2B5EF4-FFF2-40B4-BE49-F238E27FC236}">
                <a16:creationId xmlns:a16="http://schemas.microsoft.com/office/drawing/2014/main" id="{7D7CBE92-4F63-43E1-B5DB-6DDA1C19399A}"/>
              </a:ext>
            </a:extLst>
          </p:cNvPr>
          <p:cNvSpPr/>
          <p:nvPr/>
        </p:nvSpPr>
        <p:spPr>
          <a:xfrm>
            <a:off x="3787600" y="4437076"/>
            <a:ext cx="280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tabLst>
                <a:tab pos="982663" algn="l"/>
              </a:tabLst>
              <a:defRPr/>
            </a:pPr>
            <a:r>
              <a:rPr lang="en-GB" sz="2000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REDDITO ANNUALE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79A4F65-123F-4C04-884C-373A38F6D55E}"/>
              </a:ext>
            </a:extLst>
          </p:cNvPr>
          <p:cNvCxnSpPr>
            <a:cxnSpLocks/>
          </p:cNvCxnSpPr>
          <p:nvPr/>
        </p:nvCxnSpPr>
        <p:spPr>
          <a:xfrm>
            <a:off x="3300629" y="4819131"/>
            <a:ext cx="3570071" cy="0"/>
          </a:xfrm>
          <a:prstGeom prst="line">
            <a:avLst/>
          </a:prstGeom>
          <a:ln>
            <a:solidFill>
              <a:srgbClr val="383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A3E6EF4-FB0E-4075-A1C6-BA4D0A19AF84}"/>
              </a:ext>
            </a:extLst>
          </p:cNvPr>
          <p:cNvSpPr/>
          <p:nvPr/>
        </p:nvSpPr>
        <p:spPr>
          <a:xfrm>
            <a:off x="1355707" y="3119305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NORD EST</a:t>
            </a:r>
          </a:p>
          <a:p>
            <a:pPr algn="ct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15%</a:t>
            </a:r>
            <a:endParaRPr lang="en-GB" sz="1400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C27655C-1199-479B-9343-6BE3A8A99A56}"/>
              </a:ext>
            </a:extLst>
          </p:cNvPr>
          <p:cNvSpPr/>
          <p:nvPr/>
        </p:nvSpPr>
        <p:spPr>
          <a:xfrm>
            <a:off x="1563069" y="4314356"/>
            <a:ext cx="679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Centro</a:t>
            </a:r>
          </a:p>
          <a:p>
            <a:pPr algn="ct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24%</a:t>
            </a:r>
            <a:endParaRPr lang="en-GB" sz="1400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AAE4609-34A8-4646-BAB1-F2B1B3E5E6E7}"/>
              </a:ext>
            </a:extLst>
          </p:cNvPr>
          <p:cNvSpPr/>
          <p:nvPr/>
        </p:nvSpPr>
        <p:spPr>
          <a:xfrm>
            <a:off x="2013215" y="5368852"/>
            <a:ext cx="526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Sud</a:t>
            </a:r>
          </a:p>
          <a:p>
            <a:pPr algn="ctr"/>
            <a:r>
              <a:rPr lang="en-GB" sz="1400" b="1" i="1" kern="0" dirty="0">
                <a:solidFill>
                  <a:srgbClr val="1A3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28%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8945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Woman Trying Eyeglasses in Optical Store Free Stock Photo">
            <a:extLst>
              <a:ext uri="{FF2B5EF4-FFF2-40B4-BE49-F238E27FC236}">
                <a16:creationId xmlns:a16="http://schemas.microsoft.com/office/drawing/2014/main" id="{5D7DBB5E-F5AF-4D0E-802B-E66AAEE61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3677"/>
          <a:stretch/>
        </p:blipFill>
        <p:spPr bwMode="auto">
          <a:xfrm>
            <a:off x="0" y="-152400"/>
            <a:ext cx="12188951" cy="7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71E910-D6D5-45EC-A237-F3E0FDB9ED6F}"/>
              </a:ext>
            </a:extLst>
          </p:cNvPr>
          <p:cNvSpPr/>
          <p:nvPr/>
        </p:nvSpPr>
        <p:spPr>
          <a:xfrm>
            <a:off x="0" y="584791"/>
            <a:ext cx="12192000" cy="5741581"/>
          </a:xfrm>
          <a:prstGeom prst="rect">
            <a:avLst/>
          </a:prstGeom>
          <a:solidFill>
            <a:srgbClr val="304E5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99A02-FF56-4515-ADF3-F0E04472DC1D}"/>
              </a:ext>
            </a:extLst>
          </p:cNvPr>
          <p:cNvSpPr/>
          <p:nvPr/>
        </p:nvSpPr>
        <p:spPr>
          <a:xfrm>
            <a:off x="6344089" y="2195681"/>
            <a:ext cx="5781063" cy="361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it-IT" sz="2000" b="1" u="sng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b="1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interviste online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b="1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uomini e donne  (soft quotas 50/50)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it-IT" sz="2000" b="1" u="sng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45 - 55 anni</a:t>
            </a:r>
            <a:r>
              <a:rPr lang="it-IT" sz="2000" u="sng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Con </a:t>
            </a:r>
            <a:r>
              <a:rPr lang="it-IT" sz="2000" b="1" u="sng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presbiopia compensata con occhiali</a:t>
            </a: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(da lettura su misura o già pronti, occhiali con lenti bifocali)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it-IT" sz="2000" b="1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Users di lenti progressive</a:t>
            </a:r>
            <a:r>
              <a:rPr lang="it-IT" sz="2000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(mai acquistati o acquistati ma non più utilizzati)</a:t>
            </a:r>
            <a:endParaRPr lang="en-GB" sz="20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1F811-F24F-4782-BCA8-821357D83A88}"/>
              </a:ext>
            </a:extLst>
          </p:cNvPr>
          <p:cNvSpPr/>
          <p:nvPr/>
        </p:nvSpPr>
        <p:spPr>
          <a:xfrm>
            <a:off x="6344090" y="902470"/>
            <a:ext cx="5781063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it-IT" sz="2400" b="1" u="sng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2400" b="1" dirty="0">
                <a:solidFill>
                  <a:srgbClr val="E2DE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Indagine esplorativa U&amp;A</a:t>
            </a:r>
            <a:endParaRPr lang="en-GB" sz="2400" dirty="0">
              <a:solidFill>
                <a:srgbClr val="E2DE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5DD9FF-59B9-4517-BF70-4D7348F3E10C}"/>
              </a:ext>
            </a:extLst>
          </p:cNvPr>
          <p:cNvSpPr/>
          <p:nvPr/>
        </p:nvSpPr>
        <p:spPr>
          <a:xfrm>
            <a:off x="-71887" y="2184853"/>
            <a:ext cx="6058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i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L’emergenza ci ha cambiati?</a:t>
            </a:r>
          </a:p>
          <a:p>
            <a:pPr algn="ctr"/>
            <a:r>
              <a:rPr lang="it-IT" sz="28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 sono le</a:t>
            </a:r>
          </a:p>
          <a:p>
            <a:pPr algn="ctr"/>
            <a:r>
              <a:rPr lang="it-IT" sz="28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aspettative dei consumatori?</a:t>
            </a:r>
            <a:endParaRPr lang="en-GB" sz="2800" b="1" i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8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Perchè non utilizzano l’occhiale </a:t>
            </a:r>
          </a:p>
          <a:p>
            <a:pPr algn="ctr"/>
            <a:r>
              <a:rPr lang="it-IT" sz="28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progressivo?</a:t>
            </a:r>
            <a:endParaRPr lang="en-GB" sz="2800" b="1" i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7DAAFBCD-8FF4-4578-BAC5-03DD388136CA}"/>
              </a:ext>
            </a:extLst>
          </p:cNvPr>
          <p:cNvSpPr>
            <a:spLocks/>
          </p:cNvSpPr>
          <p:nvPr/>
        </p:nvSpPr>
        <p:spPr bwMode="auto">
          <a:xfrm>
            <a:off x="66848" y="531628"/>
            <a:ext cx="5781063" cy="5507665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BCB8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4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1B00E-921C-455F-8169-4CC42A8698B5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36871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oman Trying Eyeglasses in Optical Store Free Stock Photo">
            <a:extLst>
              <a:ext uri="{FF2B5EF4-FFF2-40B4-BE49-F238E27FC236}">
                <a16:creationId xmlns:a16="http://schemas.microsoft.com/office/drawing/2014/main" id="{7837DD47-3752-4166-9627-31DB554B8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3677"/>
          <a:stretch/>
        </p:blipFill>
        <p:spPr bwMode="auto">
          <a:xfrm>
            <a:off x="0" y="-152400"/>
            <a:ext cx="12188951" cy="7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073E54-1D88-442E-BFB8-3D8CD4BC7905}"/>
              </a:ext>
            </a:extLst>
          </p:cNvPr>
          <p:cNvSpPr/>
          <p:nvPr/>
        </p:nvSpPr>
        <p:spPr>
          <a:xfrm>
            <a:off x="0" y="584791"/>
            <a:ext cx="12192000" cy="5741581"/>
          </a:xfrm>
          <a:prstGeom prst="rect">
            <a:avLst/>
          </a:prstGeom>
          <a:solidFill>
            <a:srgbClr val="304E5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944AA-9EA2-41EF-9EE4-E207D9537304}"/>
              </a:ext>
            </a:extLst>
          </p:cNvPr>
          <p:cNvSpPr txBox="1"/>
          <p:nvPr/>
        </p:nvSpPr>
        <p:spPr>
          <a:xfrm>
            <a:off x="327719" y="654331"/>
            <a:ext cx="113130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EXECUTIVE SUMMARY 1/2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b="1" i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periodo di emergenza sanitaria sembra aver distolto l’attenzione verso le problematiche legate alla vista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Si evidenzia una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tendenziale riduzione della proattività verso la ricerca di informazioni e  verso l’acquisto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prodotti collegati</a:t>
            </a:r>
          </a:p>
          <a:p>
            <a:pPr algn="just">
              <a:defRPr/>
            </a:pPr>
            <a:endParaRPr lang="it-IT" sz="2200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presbiopia e più in generale il problema dell’affaticamento visivo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ad oggi,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persistono in modo importante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all’interno delle famiglie italiane. Il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segmento si divide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perlopiù t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 coloro che scelgono la soluzione premontata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prevalentemente da lettura –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chi si affida all’occhiale con lente monofocale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minoritariamente di ultima generazione –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 i non users di lenti progressive la percentuale di abandoners è contenuta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circa del 6%.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causa principale di abbandono è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legata ad una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difficoltà di adattamento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negozio di ottica detiene il primato delle vendite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2/3 del target vi si e rivolto per l’ultimo acquisto - sebbene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complessivamente il canale non specializzato serva ancora ¼ del mercato</a:t>
            </a:r>
          </a:p>
        </p:txBody>
      </p:sp>
    </p:spTree>
    <p:extLst>
      <p:ext uri="{BB962C8B-B14F-4D97-AF65-F5344CB8AC3E}">
        <p14:creationId xmlns:p14="http://schemas.microsoft.com/office/powerpoint/2010/main" val="428303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oman Trying Eyeglasses in Optical Store Free Stock Photo">
            <a:extLst>
              <a:ext uri="{FF2B5EF4-FFF2-40B4-BE49-F238E27FC236}">
                <a16:creationId xmlns:a16="http://schemas.microsoft.com/office/drawing/2014/main" id="{7837DD47-3752-4166-9627-31DB554B8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3677"/>
          <a:stretch/>
        </p:blipFill>
        <p:spPr bwMode="auto">
          <a:xfrm>
            <a:off x="0" y="-152400"/>
            <a:ext cx="12188951" cy="7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073E54-1D88-442E-BFB8-3D8CD4BC7905}"/>
              </a:ext>
            </a:extLst>
          </p:cNvPr>
          <p:cNvSpPr/>
          <p:nvPr/>
        </p:nvSpPr>
        <p:spPr>
          <a:xfrm>
            <a:off x="0" y="584791"/>
            <a:ext cx="12192000" cy="5741581"/>
          </a:xfrm>
          <a:prstGeom prst="rect">
            <a:avLst/>
          </a:prstGeom>
          <a:solidFill>
            <a:srgbClr val="304E5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944AA-9EA2-41EF-9EE4-E207D9537304}"/>
              </a:ext>
            </a:extLst>
          </p:cNvPr>
          <p:cNvSpPr txBox="1"/>
          <p:nvPr/>
        </p:nvSpPr>
        <p:spPr>
          <a:xfrm>
            <a:off x="327719" y="679731"/>
            <a:ext cx="113130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i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EXECUTIVE SUMMARY 2/2 </a:t>
            </a:r>
          </a:p>
          <a:p>
            <a:pPr algn="just">
              <a:defRPr/>
            </a:pPr>
            <a:endParaRPr lang="it-IT" sz="2200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Emerge tuttavia una 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buona apertura del target verso la raccolta di informazioni in vista di acquisti futuri</a:t>
            </a:r>
          </a:p>
          <a:p>
            <a:pPr lvl="0" algn="just">
              <a:defRPr/>
            </a:pPr>
            <a:endParaRPr lang="it-IT" sz="2200" b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potenziale propensione all’adozione di lenti progressive, </a:t>
            </a:r>
            <a:r>
              <a:rPr lang="it-IT" sz="2200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sebbene non espressa a gran voce in modo convinto,</a:t>
            </a: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va sostenuta attivando i due principali touchpoint l’oculista e l’ottico affichè:</a:t>
            </a:r>
          </a:p>
          <a:p>
            <a:pPr lvl="0" algn="just">
              <a:defRPr/>
            </a:pPr>
            <a:endParaRPr lang="it-IT" sz="2200" b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Sensibilizzino sul tema lenti progressive divulgandone la conoscenza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Valorizzino l’efficacia del prodotto giustificando anche il costo, barriera attualmente importante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it-IT" sz="2200" b="1" dirty="0"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Rassicurino su tempi e modalità di adattamento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b="1" i="1" dirty="0">
              <a:solidFill>
                <a:srgbClr val="E2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B4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6935E0D2-3471-4F76-B629-2EFE53367108}"/>
              </a:ext>
            </a:extLst>
          </p:cNvPr>
          <p:cNvSpPr/>
          <p:nvPr/>
        </p:nvSpPr>
        <p:spPr>
          <a:xfrm>
            <a:off x="5330825" y="-13448"/>
            <a:ext cx="6858000" cy="6871447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5000" r="-19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1B00E-921C-455F-8169-4CC42A8698B5}"/>
              </a:ext>
            </a:extLst>
          </p:cNvPr>
          <p:cNvSpPr txBox="1"/>
          <p:nvPr/>
        </p:nvSpPr>
        <p:spPr>
          <a:xfrm>
            <a:off x="153582" y="1165276"/>
            <a:ext cx="718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srgbClr val="E2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 STILE DI VITA</a:t>
            </a:r>
          </a:p>
        </p:txBody>
      </p:sp>
    </p:spTree>
    <p:extLst>
      <p:ext uri="{BB962C8B-B14F-4D97-AF65-F5344CB8AC3E}">
        <p14:creationId xmlns:p14="http://schemas.microsoft.com/office/powerpoint/2010/main" val="20476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F444888-AC80-4EA8-A24B-43E3BE625457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Q1. Da quanto tempo fai fatica a distinguere i dettagli da vicino?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Q2. Qualcun’altro nella tua famiglia ha problemi visivi anche lievi?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Q3. Conosci quale/i problema/i visivi ha/hanno? </a:t>
            </a:r>
          </a:p>
        </p:txBody>
      </p:sp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111039" y="1458609"/>
            <a:ext cx="295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SOFFRI DI PRESBIOPIA DA..</a:t>
            </a:r>
          </a:p>
        </p:txBody>
      </p:sp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1E3F5B09-4DD5-4426-B145-E7415F9F9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68499"/>
              </p:ext>
            </p:extLst>
          </p:nvPr>
        </p:nvGraphicFramePr>
        <p:xfrm>
          <a:off x="706559" y="1803834"/>
          <a:ext cx="4712804" cy="3215424"/>
        </p:xfrm>
        <a:graphic>
          <a:graphicData uri="http://schemas.openxmlformats.org/drawingml/2006/table">
            <a:tbl>
              <a:tblPr bandRow="1"/>
              <a:tblGrid>
                <a:gridCol w="204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Meno di un anno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Circa 1-2 anni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Circa 3-4 anni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Circa 5-6 anni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Circa 7-8 anni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Circa 9-10 anni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Più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10 anni/da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sempre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65984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so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56943"/>
                  </a:ext>
                </a:extLst>
              </a:tr>
            </a:tbl>
          </a:graphicData>
        </a:graphic>
      </p:graphicFrame>
      <p:graphicFrame>
        <p:nvGraphicFramePr>
          <p:cNvPr id="6" name="Grafico 15">
            <a:extLst>
              <a:ext uri="{FF2B5EF4-FFF2-40B4-BE49-F238E27FC236}">
                <a16:creationId xmlns:a16="http://schemas.microsoft.com/office/drawing/2014/main" id="{48419F71-DC47-44FE-B893-79EC8CC03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598892"/>
              </p:ext>
            </p:extLst>
          </p:nvPr>
        </p:nvGraphicFramePr>
        <p:xfrm>
          <a:off x="2723618" y="1762162"/>
          <a:ext cx="2130845" cy="33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Labels">
            <a:extLst>
              <a:ext uri="{FF2B5EF4-FFF2-40B4-BE49-F238E27FC236}">
                <a16:creationId xmlns:a16="http://schemas.microsoft.com/office/drawing/2014/main" id="{1E931167-3845-4CA6-9C46-AF291CC98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61172"/>
              </p:ext>
            </p:extLst>
          </p:nvPr>
        </p:nvGraphicFramePr>
        <p:xfrm>
          <a:off x="6417366" y="1446024"/>
          <a:ext cx="4712804" cy="2009640"/>
        </p:xfrm>
        <a:graphic>
          <a:graphicData uri="http://schemas.openxmlformats.org/drawingml/2006/table">
            <a:tbl>
              <a:tblPr bandRow="1"/>
              <a:tblGrid>
                <a:gridCol w="204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Sì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partner </a:t>
                      </a:r>
                    </a:p>
                  </a:txBody>
                  <a:tcPr marL="8572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8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Sì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genitore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572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8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Sì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figlio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572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8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</a:p>
                  </a:txBody>
                  <a:tcPr marL="8572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8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so</a:t>
                      </a:r>
                    </a:p>
                  </a:txBody>
                  <a:tcPr marL="8572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8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9" name="Grafico 15">
            <a:extLst>
              <a:ext uri="{FF2B5EF4-FFF2-40B4-BE49-F238E27FC236}">
                <a16:creationId xmlns:a16="http://schemas.microsoft.com/office/drawing/2014/main" id="{B3B4BA2F-3415-4C34-837F-A9AFA194E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723377"/>
              </p:ext>
            </p:extLst>
          </p:nvPr>
        </p:nvGraphicFramePr>
        <p:xfrm>
          <a:off x="8565255" y="1446024"/>
          <a:ext cx="2130845" cy="20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48">
            <a:extLst>
              <a:ext uri="{FF2B5EF4-FFF2-40B4-BE49-F238E27FC236}">
                <a16:creationId xmlns:a16="http://schemas.microsoft.com/office/drawing/2014/main" id="{2AAC7F70-AB36-4D66-84C6-9B70A5888364}"/>
              </a:ext>
            </a:extLst>
          </p:cNvPr>
          <p:cNvSpPr/>
          <p:nvPr/>
        </p:nvSpPr>
        <p:spPr>
          <a:xfrm>
            <a:off x="5277673" y="1169556"/>
            <a:ext cx="3555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ALTRI NE SOFFRONO IN FAMIGLIA..</a:t>
            </a:r>
          </a:p>
        </p:txBody>
      </p:sp>
      <p:sp>
        <p:nvSpPr>
          <p:cNvPr id="11" name="Rettangolo 48">
            <a:extLst>
              <a:ext uri="{FF2B5EF4-FFF2-40B4-BE49-F238E27FC236}">
                <a16:creationId xmlns:a16="http://schemas.microsoft.com/office/drawing/2014/main" id="{5E017169-A923-4F9A-8F39-048F75166BBA}"/>
              </a:ext>
            </a:extLst>
          </p:cNvPr>
          <p:cNvSpPr/>
          <p:nvPr/>
        </p:nvSpPr>
        <p:spPr>
          <a:xfrm>
            <a:off x="5643757" y="3635338"/>
            <a:ext cx="3555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 QUALE PROBLEMA..</a:t>
            </a:r>
          </a:p>
        </p:txBody>
      </p:sp>
      <p:graphicFrame>
        <p:nvGraphicFramePr>
          <p:cNvPr id="12" name="Labels">
            <a:extLst>
              <a:ext uri="{FF2B5EF4-FFF2-40B4-BE49-F238E27FC236}">
                <a16:creationId xmlns:a16="http://schemas.microsoft.com/office/drawing/2014/main" id="{C4D919CB-E9CF-42CF-A2BD-C415B650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50828"/>
              </p:ext>
            </p:extLst>
          </p:nvPr>
        </p:nvGraphicFramePr>
        <p:xfrm>
          <a:off x="6417366" y="4137365"/>
          <a:ext cx="4712804" cy="2009640"/>
        </p:xfrm>
        <a:graphic>
          <a:graphicData uri="http://schemas.openxmlformats.org/drawingml/2006/table">
            <a:tbl>
              <a:tblPr bandRow="1"/>
              <a:tblGrid>
                <a:gridCol w="2049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Presbiopia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Miopia 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Astigmatismo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Ipermetropia 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40192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sicuro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 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</a:tbl>
          </a:graphicData>
        </a:graphic>
      </p:graphicFrame>
      <p:graphicFrame>
        <p:nvGraphicFramePr>
          <p:cNvPr id="13" name="Grafico 15">
            <a:extLst>
              <a:ext uri="{FF2B5EF4-FFF2-40B4-BE49-F238E27FC236}">
                <a16:creationId xmlns:a16="http://schemas.microsoft.com/office/drawing/2014/main" id="{2DAF6111-3F96-43CF-A0A2-1C3420B78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295921"/>
              </p:ext>
            </p:extLst>
          </p:nvPr>
        </p:nvGraphicFramePr>
        <p:xfrm>
          <a:off x="8565255" y="4137365"/>
          <a:ext cx="2130845" cy="20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B01C7-A21D-49C2-A5E0-03C8ACC70A1A}"/>
              </a:ext>
            </a:extLst>
          </p:cNvPr>
          <p:cNvCxnSpPr>
            <a:cxnSpLocks/>
          </p:cNvCxnSpPr>
          <p:nvPr/>
        </p:nvCxnSpPr>
        <p:spPr>
          <a:xfrm>
            <a:off x="11272913" y="1508110"/>
            <a:ext cx="0" cy="1095390"/>
          </a:xfrm>
          <a:prstGeom prst="line">
            <a:avLst/>
          </a:prstGeom>
          <a:ln w="38100">
            <a:solidFill>
              <a:srgbClr val="304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d-arrow-png-23 - John">
            <a:extLst>
              <a:ext uri="{FF2B5EF4-FFF2-40B4-BE49-F238E27FC236}">
                <a16:creationId xmlns:a16="http://schemas.microsoft.com/office/drawing/2014/main" id="{4D2D3BBE-81C7-4372-8FDF-98827F57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8275" flipH="1">
            <a:off x="10746656" y="2700307"/>
            <a:ext cx="1362959" cy="11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C05C8C-BCE8-4D0F-84C6-FC26C9037648}"/>
              </a:ext>
            </a:extLst>
          </p:cNvPr>
          <p:cNvSpPr/>
          <p:nvPr/>
        </p:nvSpPr>
        <p:spPr>
          <a:xfrm>
            <a:off x="8920227" y="3860365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srgbClr val="383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n.453</a:t>
            </a:r>
            <a:endParaRPr lang="en-GB" sz="1200" dirty="0"/>
          </a:p>
        </p:txBody>
      </p:sp>
      <p:sp>
        <p:nvSpPr>
          <p:cNvPr id="21" name="Rettangolo 48">
            <a:extLst>
              <a:ext uri="{FF2B5EF4-FFF2-40B4-BE49-F238E27FC236}">
                <a16:creationId xmlns:a16="http://schemas.microsoft.com/office/drawing/2014/main" id="{1CDAD411-96BD-466F-A236-5218822D03E3}"/>
              </a:ext>
            </a:extLst>
          </p:cNvPr>
          <p:cNvSpPr/>
          <p:nvPr/>
        </p:nvSpPr>
        <p:spPr>
          <a:xfrm>
            <a:off x="1434870" y="5269271"/>
            <a:ext cx="2951922" cy="369332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MEDIA  3,5 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anni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38383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642A3-3370-494D-A47E-0053EB5F3947}"/>
              </a:ext>
            </a:extLst>
          </p:cNvPr>
          <p:cNvSpPr txBox="1"/>
          <p:nvPr/>
        </p:nvSpPr>
        <p:spPr>
          <a:xfrm>
            <a:off x="306456" y="6379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maggior parte del campione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soffre di presbiopia da più di tre anni.</a:t>
            </a:r>
          </a:p>
          <a:p>
            <a:pPr algn="ctr"/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fenomeno sembra estendersi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ad altri membri della famiglia insieme alla miopia </a:t>
            </a:r>
          </a:p>
          <a:p>
            <a:pPr algn="ctr"/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in buona parte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all’astigmatismo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EA9043-665B-4F8A-A852-F45B4EB5098D}"/>
              </a:ext>
            </a:extLst>
          </p:cNvPr>
          <p:cNvSpPr/>
          <p:nvPr/>
        </p:nvSpPr>
        <p:spPr>
          <a:xfrm>
            <a:off x="8930550" y="3860366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solidFill>
                  <a:srgbClr val="383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n.453</a:t>
            </a:r>
            <a:endParaRPr lang="en-GB" sz="1200" dirty="0"/>
          </a:p>
        </p:txBody>
      </p:sp>
      <p:sp>
        <p:nvSpPr>
          <p:cNvPr id="19" name="Rettangolo 48">
            <a:extLst>
              <a:ext uri="{FF2B5EF4-FFF2-40B4-BE49-F238E27FC236}">
                <a16:creationId xmlns:a16="http://schemas.microsoft.com/office/drawing/2014/main" id="{6CFB7FC5-EACF-40D4-9026-3758815658F5}"/>
              </a:ext>
            </a:extLst>
          </p:cNvPr>
          <p:cNvSpPr/>
          <p:nvPr/>
        </p:nvSpPr>
        <p:spPr>
          <a:xfrm>
            <a:off x="10153591" y="1935812"/>
            <a:ext cx="1037119" cy="523220"/>
          </a:xfrm>
          <a:prstGeom prst="rect">
            <a:avLst/>
          </a:prstGeom>
          <a:ln w="19050">
            <a:solidFill>
              <a:srgbClr val="E2D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66% FAMILIARI</a:t>
            </a:r>
          </a:p>
        </p:txBody>
      </p:sp>
    </p:spTree>
    <p:extLst>
      <p:ext uri="{BB962C8B-B14F-4D97-AF65-F5344CB8AC3E}">
        <p14:creationId xmlns:p14="http://schemas.microsoft.com/office/powerpoint/2010/main" val="8042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Labels">
            <a:extLst>
              <a:ext uri="{FF2B5EF4-FFF2-40B4-BE49-F238E27FC236}">
                <a16:creationId xmlns:a16="http://schemas.microsoft.com/office/drawing/2014/main" id="{1E3F5B09-4DD5-4426-B145-E7415F9F9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0072"/>
              </p:ext>
            </p:extLst>
          </p:nvPr>
        </p:nvGraphicFramePr>
        <p:xfrm>
          <a:off x="795558" y="1903228"/>
          <a:ext cx="9879535" cy="4212348"/>
        </p:xfrm>
        <a:graphic>
          <a:graphicData uri="http://schemas.openxmlformats.org/drawingml/2006/table">
            <a:tbl>
              <a:tblPr bandRow="1"/>
              <a:tblGrid>
                <a:gridCol w="651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889">
                  <a:extLst>
                    <a:ext uri="{9D8B030D-6E8A-4147-A177-3AD203B41FA5}">
                      <a16:colId xmlns:a16="http://schemas.microsoft.com/office/drawing/2014/main" val="1600731198"/>
                    </a:ext>
                  </a:extLst>
                </a:gridCol>
              </a:tblGrid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Trascorrere 8+ ore al giorno davanti al computer </a:t>
                      </a:r>
                      <a:endParaRPr lang="it-IT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7680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Lavorare da casa 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46683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Lavorare dall’ufficio 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810794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Fare pause regolari durante il lavoro per riposare gli occhi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195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Trascorrere la pausa pranzo davanti agli schermi (PC, Tablet, Smartphone, TV..)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0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154965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Usare lo smarphone/tablet</a:t>
                      </a:r>
                      <a:endParaRPr lang="it-IT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5071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Fare video chiamate (Zoom, Whatsapp eccetera)</a:t>
                      </a:r>
                      <a:endParaRPr lang="it-IT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65984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Navigare su Internet </a:t>
                      </a:r>
                      <a:endParaRPr lang="it-IT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56943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Guardare programmi/film o serie in TV/tablet/computer</a:t>
                      </a:r>
                      <a:endParaRPr lang="it-IT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75907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Leggere libri cartacei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59835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Leggere libri su kindle/tablets/smartphone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15097"/>
                  </a:ext>
                </a:extLst>
              </a:tr>
              <a:tr h="35102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Usare più dispositivi contemporaneamente (pc, tablet, smartphone) a diverse distanze</a:t>
                      </a:r>
                      <a:endParaRPr lang="it-IT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00"/>
                        </a:lnSpc>
                      </a:pPr>
                      <a:endParaRPr lang="it-IT" sz="1200" b="1" i="0" u="none" strike="noStrike" kern="1200" noProof="0" dirty="0">
                        <a:solidFill>
                          <a:srgbClr val="383839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15531"/>
                  </a:ext>
                </a:extLst>
              </a:tr>
            </a:tbl>
          </a:graphicData>
        </a:graphic>
      </p:graphicFrame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F444888-AC80-4EA8-A24B-43E3BE625457}"/>
              </a:ext>
            </a:extLst>
          </p:cNvPr>
          <p:cNvSpPr txBox="1">
            <a:spLocks/>
          </p:cNvSpPr>
          <p:nvPr/>
        </p:nvSpPr>
        <p:spPr>
          <a:xfrm>
            <a:off x="1305016" y="5998622"/>
            <a:ext cx="10886984" cy="846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3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BASE: TOTALE CAMPIONE 522</a:t>
            </a:r>
          </a:p>
          <a:p>
            <a:pPr lvl="0" defTabSz="924237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Q5. Pensando ora al tuo stile di vita attuale, ti capita di fare le seguenti attività di piú o di meno rispetto a 6 mesi fa?</a:t>
            </a:r>
          </a:p>
        </p:txBody>
      </p:sp>
      <p:sp>
        <p:nvSpPr>
          <p:cNvPr id="4" name="Rettangolo 48">
            <a:extLst>
              <a:ext uri="{FF2B5EF4-FFF2-40B4-BE49-F238E27FC236}">
                <a16:creationId xmlns:a16="http://schemas.microsoft.com/office/drawing/2014/main" id="{FCF889AB-8AC2-4744-B07A-AE7FDA40F1AD}"/>
              </a:ext>
            </a:extLst>
          </p:cNvPr>
          <p:cNvSpPr/>
          <p:nvPr/>
        </p:nvSpPr>
        <p:spPr>
          <a:xfrm>
            <a:off x="174837" y="1458609"/>
            <a:ext cx="375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lang="en-GB" b="1" kern="0" dirty="0">
                <a:solidFill>
                  <a:srgbClr val="3838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RISPETTO A SEI MESI FA TI CAPITA DI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38383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..</a:t>
            </a:r>
          </a:p>
        </p:txBody>
      </p:sp>
      <p:graphicFrame>
        <p:nvGraphicFramePr>
          <p:cNvPr id="19" name="Grafico 50">
            <a:extLst>
              <a:ext uri="{FF2B5EF4-FFF2-40B4-BE49-F238E27FC236}">
                <a16:creationId xmlns:a16="http://schemas.microsoft.com/office/drawing/2014/main" id="{282D8CC9-F998-4CB1-988D-CB43A5D5D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263161"/>
              </p:ext>
            </p:extLst>
          </p:nvPr>
        </p:nvGraphicFramePr>
        <p:xfrm>
          <a:off x="5156800" y="1447973"/>
          <a:ext cx="7259775" cy="497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D392662-AAB9-41A5-8251-C996305E6433}"/>
              </a:ext>
            </a:extLst>
          </p:cNvPr>
          <p:cNvSpPr/>
          <p:nvPr/>
        </p:nvSpPr>
        <p:spPr>
          <a:xfrm>
            <a:off x="6346507" y="6293832"/>
            <a:ext cx="1112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Molto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meno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F680AC-5114-4358-BD7B-53736300874F}"/>
              </a:ext>
            </a:extLst>
          </p:cNvPr>
          <p:cNvSpPr/>
          <p:nvPr/>
        </p:nvSpPr>
        <p:spPr>
          <a:xfrm>
            <a:off x="10429774" y="6320319"/>
            <a:ext cx="934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Molto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più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D46FA-9B16-487C-BBEF-535A91DBD64C}"/>
              </a:ext>
            </a:extLst>
          </p:cNvPr>
          <p:cNvSpPr txBox="1"/>
          <p:nvPr/>
        </p:nvSpPr>
        <p:spPr>
          <a:xfrm>
            <a:off x="306456" y="63798"/>
            <a:ext cx="1157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effetto dell’emergenza sanitaria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uffici restano ancora poco frequentati.</a:t>
            </a:r>
          </a:p>
          <a:p>
            <a:pPr algn="ctr"/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registra un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incremento nell’utilizzo dei mobile device. In aumento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anche: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navigazione in Internet, visione di contenuti </a:t>
            </a:r>
            <a:r>
              <a:rPr lang="it-IT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intrattenimento su dispositivi alternativi (TV, tablet,pc), </a:t>
            </a:r>
            <a:r>
              <a:rPr lang="it-IT" b="1" dirty="0">
                <a:solidFill>
                  <a:srgbClr val="1A3C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videochiamate e chat</a:t>
            </a: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0EA682DA-DAD5-4FE2-9E0A-81617A5B4A0E}"/>
              </a:ext>
            </a:extLst>
          </p:cNvPr>
          <p:cNvSpPr>
            <a:spLocks/>
          </p:cNvSpPr>
          <p:nvPr/>
        </p:nvSpPr>
        <p:spPr bwMode="auto">
          <a:xfrm>
            <a:off x="9211827" y="3635407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213BC58F-C6C5-458C-8966-D5F5E3110F34}"/>
              </a:ext>
            </a:extLst>
          </p:cNvPr>
          <p:cNvSpPr>
            <a:spLocks/>
          </p:cNvSpPr>
          <p:nvPr/>
        </p:nvSpPr>
        <p:spPr bwMode="auto">
          <a:xfrm>
            <a:off x="8853623" y="4006637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69BF1BA7-4193-4BC7-8943-0AA73BB6FBE0}"/>
              </a:ext>
            </a:extLst>
          </p:cNvPr>
          <p:cNvSpPr>
            <a:spLocks/>
          </p:cNvSpPr>
          <p:nvPr/>
        </p:nvSpPr>
        <p:spPr bwMode="auto">
          <a:xfrm>
            <a:off x="9211827" y="4361091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09BF8935-6E7E-43A0-9045-8570E3733324}"/>
              </a:ext>
            </a:extLst>
          </p:cNvPr>
          <p:cNvSpPr>
            <a:spLocks/>
          </p:cNvSpPr>
          <p:nvPr/>
        </p:nvSpPr>
        <p:spPr bwMode="auto">
          <a:xfrm>
            <a:off x="8860205" y="4663330"/>
            <a:ext cx="1083255" cy="371230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39" y="52"/>
              </a:cxn>
              <a:cxn ang="0">
                <a:pos x="32" y="158"/>
              </a:cxn>
              <a:cxn ang="0">
                <a:pos x="155" y="203"/>
              </a:cxn>
              <a:cxn ang="0">
                <a:pos x="283" y="172"/>
              </a:cxn>
              <a:cxn ang="0">
                <a:pos x="317" y="117"/>
              </a:cxn>
              <a:cxn ang="0">
                <a:pos x="283" y="69"/>
              </a:cxn>
              <a:cxn ang="0">
                <a:pos x="162" y="36"/>
              </a:cxn>
              <a:cxn ang="0">
                <a:pos x="161" y="48"/>
              </a:cxn>
              <a:cxn ang="0">
                <a:pos x="286" y="87"/>
              </a:cxn>
              <a:cxn ang="0">
                <a:pos x="303" y="127"/>
              </a:cxn>
              <a:cxn ang="0">
                <a:pos x="268" y="169"/>
              </a:cxn>
              <a:cxn ang="0">
                <a:pos x="150" y="191"/>
              </a:cxn>
              <a:cxn ang="0">
                <a:pos x="39" y="151"/>
              </a:cxn>
              <a:cxn ang="0">
                <a:pos x="42" y="60"/>
              </a:cxn>
              <a:cxn ang="0">
                <a:pos x="140" y="12"/>
              </a:cxn>
              <a:cxn ang="0">
                <a:pos x="139" y="6"/>
              </a:cxn>
            </a:cxnLst>
            <a:rect l="0" t="0" r="r" b="b"/>
            <a:pathLst>
              <a:path w="317" h="204">
                <a:moveTo>
                  <a:pt x="139" y="6"/>
                </a:moveTo>
                <a:cubicBezTo>
                  <a:pt x="140" y="8"/>
                  <a:pt x="92" y="8"/>
                  <a:pt x="39" y="52"/>
                </a:cubicBezTo>
                <a:cubicBezTo>
                  <a:pt x="12" y="73"/>
                  <a:pt x="0" y="125"/>
                  <a:pt x="32" y="158"/>
                </a:cubicBezTo>
                <a:cubicBezTo>
                  <a:pt x="63" y="190"/>
                  <a:pt x="110" y="200"/>
                  <a:pt x="155" y="203"/>
                </a:cubicBezTo>
                <a:cubicBezTo>
                  <a:pt x="199" y="204"/>
                  <a:pt x="248" y="201"/>
                  <a:pt x="283" y="172"/>
                </a:cubicBezTo>
                <a:cubicBezTo>
                  <a:pt x="300" y="159"/>
                  <a:pt x="317" y="141"/>
                  <a:pt x="317" y="117"/>
                </a:cubicBezTo>
                <a:cubicBezTo>
                  <a:pt x="316" y="93"/>
                  <a:pt x="297" y="79"/>
                  <a:pt x="283" y="69"/>
                </a:cubicBezTo>
                <a:cubicBezTo>
                  <a:pt x="219" y="35"/>
                  <a:pt x="168" y="37"/>
                  <a:pt x="162" y="36"/>
                </a:cubicBezTo>
                <a:cubicBezTo>
                  <a:pt x="135" y="38"/>
                  <a:pt x="101" y="46"/>
                  <a:pt x="161" y="48"/>
                </a:cubicBezTo>
                <a:cubicBezTo>
                  <a:pt x="175" y="50"/>
                  <a:pt x="230" y="50"/>
                  <a:pt x="286" y="87"/>
                </a:cubicBezTo>
                <a:cubicBezTo>
                  <a:pt x="298" y="96"/>
                  <a:pt x="308" y="111"/>
                  <a:pt x="303" y="127"/>
                </a:cubicBezTo>
                <a:cubicBezTo>
                  <a:pt x="298" y="143"/>
                  <a:pt x="283" y="157"/>
                  <a:pt x="268" y="169"/>
                </a:cubicBezTo>
                <a:cubicBezTo>
                  <a:pt x="236" y="189"/>
                  <a:pt x="190" y="193"/>
                  <a:pt x="150" y="191"/>
                </a:cubicBezTo>
                <a:cubicBezTo>
                  <a:pt x="109" y="188"/>
                  <a:pt x="65" y="178"/>
                  <a:pt x="39" y="151"/>
                </a:cubicBezTo>
                <a:cubicBezTo>
                  <a:pt x="12" y="123"/>
                  <a:pt x="20" y="81"/>
                  <a:pt x="42" y="60"/>
                </a:cubicBezTo>
                <a:cubicBezTo>
                  <a:pt x="88" y="18"/>
                  <a:pt x="136" y="15"/>
                  <a:pt x="140" y="12"/>
                </a:cubicBezTo>
                <a:cubicBezTo>
                  <a:pt x="159" y="5"/>
                  <a:pt x="174" y="0"/>
                  <a:pt x="139" y="6"/>
                </a:cubicBezTo>
                <a:close/>
              </a:path>
            </a:pathLst>
          </a:custGeom>
          <a:solidFill>
            <a:srgbClr val="E2DE00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309" tIns="34289" rIns="68309" bIns="34289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4D6C1-5E68-451E-8025-12B0CE65DFA7}"/>
              </a:ext>
            </a:extLst>
          </p:cNvPr>
          <p:cNvSpPr/>
          <p:nvPr/>
        </p:nvSpPr>
        <p:spPr>
          <a:xfrm>
            <a:off x="8061608" y="1533394"/>
            <a:ext cx="1733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scala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1-5</a:t>
            </a:r>
          </a:p>
        </p:txBody>
      </p:sp>
    </p:spTree>
    <p:extLst>
      <p:ext uri="{BB962C8B-B14F-4D97-AF65-F5344CB8AC3E}">
        <p14:creationId xmlns:p14="http://schemas.microsoft.com/office/powerpoint/2010/main" val="2255068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oodles Light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14B487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5552"/>
      </a:accent5>
      <a:accent6>
        <a:srgbClr val="9696D2"/>
      </a:accent6>
      <a:hlink>
        <a:srgbClr val="5B9BD5"/>
      </a:hlink>
      <a:folHlink>
        <a:srgbClr val="70AD47"/>
      </a:folHlink>
    </a:clrScheme>
    <a:fontScheme name="Titilium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83A64"/>
    </a:accent1>
    <a:accent2>
      <a:srgbClr val="FF9A4D"/>
    </a:accent2>
    <a:accent3>
      <a:srgbClr val="0987DB"/>
    </a:accent3>
    <a:accent4>
      <a:srgbClr val="A62DC3"/>
    </a:accent4>
    <a:accent5>
      <a:srgbClr val="3C4C66"/>
    </a:accent5>
    <a:accent6>
      <a:srgbClr val="2B313D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oluna-01">
    <a:dk1>
      <a:srgbClr val="183A46"/>
    </a:dk1>
    <a:lt1>
      <a:srgbClr val="FFFFFF"/>
    </a:lt1>
    <a:dk2>
      <a:srgbClr val="183A46"/>
    </a:dk2>
    <a:lt2>
      <a:srgbClr val="E5E3E3"/>
    </a:lt2>
    <a:accent1>
      <a:srgbClr val="183A46"/>
    </a:accent1>
    <a:accent2>
      <a:srgbClr val="E1DE00"/>
    </a:accent2>
    <a:accent3>
      <a:srgbClr val="007785"/>
    </a:accent3>
    <a:accent4>
      <a:srgbClr val="0099BC"/>
    </a:accent4>
    <a:accent5>
      <a:srgbClr val="E5E3E3"/>
    </a:accent5>
    <a:accent6>
      <a:srgbClr val="ED6959"/>
    </a:accent6>
    <a:hlink>
      <a:srgbClr val="009887"/>
    </a:hlink>
    <a:folHlink>
      <a:srgbClr val="E1DE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3369</Words>
  <Application>Microsoft Office PowerPoint</Application>
  <PresentationFormat>Widescreen</PresentationFormat>
  <Paragraphs>573</Paragraphs>
  <Slides>29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Lato Light</vt:lpstr>
      <vt:lpstr>Source Sans Pro</vt:lpstr>
      <vt:lpstr>Symbol</vt:lpstr>
      <vt:lpstr>Titillium</vt:lpstr>
      <vt:lpstr>Titillium Bd</vt:lpstr>
      <vt:lpstr>Wingdings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DeCandia</dc:creator>
  <cp:lastModifiedBy>ferdinando fabiano</cp:lastModifiedBy>
  <cp:revision>168</cp:revision>
  <dcterms:created xsi:type="dcterms:W3CDTF">2020-07-23T07:02:58Z</dcterms:created>
  <dcterms:modified xsi:type="dcterms:W3CDTF">2020-09-01T08:58:45Z</dcterms:modified>
</cp:coreProperties>
</file>